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5"/>
  </p:notesMasterIdLst>
  <p:handoutMasterIdLst>
    <p:handoutMasterId r:id="rId16"/>
  </p:handoutMasterIdLst>
  <p:sldIdLst>
    <p:sldId id="256" r:id="rId5"/>
    <p:sldId id="257" r:id="rId6"/>
    <p:sldId id="260" r:id="rId7"/>
    <p:sldId id="272" r:id="rId8"/>
    <p:sldId id="271" r:id="rId9"/>
    <p:sldId id="269" r:id="rId10"/>
    <p:sldId id="273" r:id="rId11"/>
    <p:sldId id="274" r:id="rId12"/>
    <p:sldId id="275"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3350"/>
    <a:srgbClr val="0C4360"/>
    <a:srgbClr val="1B6872"/>
    <a:srgbClr val="63B7C6"/>
    <a:srgbClr val="002136"/>
    <a:srgbClr val="0C75AC"/>
    <a:srgbClr val="0024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6" d="100"/>
          <a:sy n="86" d="100"/>
        </p:scale>
        <p:origin x="562" y="53"/>
      </p:cViewPr>
      <p:guideLst>
        <p:guide orient="horz" pos="2160"/>
        <p:guide pos="3840"/>
      </p:guideLst>
    </p:cSldViewPr>
  </p:slideViewPr>
  <p:notesTextViewPr>
    <p:cViewPr>
      <p:scale>
        <a:sx n="1" d="1"/>
        <a:sy n="1" d="1"/>
      </p:scale>
      <p:origin x="0" y="0"/>
    </p:cViewPr>
  </p:notesTextViewPr>
  <p:notesViewPr>
    <p:cSldViewPr snapToGrid="0">
      <p:cViewPr varScale="1">
        <p:scale>
          <a:sx n="84" d="100"/>
          <a:sy n="84" d="100"/>
        </p:scale>
        <p:origin x="3828"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62FF6B6-4F8A-40F7-B5F4-FC3996824D7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8910A999-F365-48DF-976A-0517FE04544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CA5457B-CDAE-4DEB-AEC8-C82DE2312E37}" type="datetimeFigureOut">
              <a:rPr lang="en-US" smtClean="0"/>
              <a:t>3/24/2023</a:t>
            </a:fld>
            <a:endParaRPr lang="en-US" dirty="0"/>
          </a:p>
        </p:txBody>
      </p:sp>
      <p:sp>
        <p:nvSpPr>
          <p:cNvPr id="4" name="Footer Placeholder 3">
            <a:extLst>
              <a:ext uri="{FF2B5EF4-FFF2-40B4-BE49-F238E27FC236}">
                <a16:creationId xmlns:a16="http://schemas.microsoft.com/office/drawing/2014/main" id="{F8735C90-ADBF-4B9E-BE88-E1C8F83EB4D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82506A01-6D0A-45EF-A584-05A3361D66F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831430A-4AA4-45C8-AC23-CD6B61C41A4C}" type="slidenum">
              <a:rPr lang="en-US" smtClean="0"/>
              <a:t>‹#›</a:t>
            </a:fld>
            <a:endParaRPr lang="en-US" dirty="0"/>
          </a:p>
        </p:txBody>
      </p:sp>
    </p:spTree>
    <p:extLst>
      <p:ext uri="{BB962C8B-B14F-4D97-AF65-F5344CB8AC3E}">
        <p14:creationId xmlns:p14="http://schemas.microsoft.com/office/powerpoint/2010/main" val="10599009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0B78EA-28CE-41D8-9043-90E391E5F567}" type="datetimeFigureOut">
              <a:rPr lang="en-US" noProof="0" smtClean="0"/>
              <a:t>3/24/2023</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34D747-9380-41EE-9946-EC9EC0CA5D1E}" type="slidenum">
              <a:rPr lang="en-US" noProof="0" smtClean="0"/>
              <a:t>‹#›</a:t>
            </a:fld>
            <a:endParaRPr lang="en-US" noProof="0" dirty="0"/>
          </a:p>
        </p:txBody>
      </p:sp>
    </p:spTree>
    <p:extLst>
      <p:ext uri="{BB962C8B-B14F-4D97-AF65-F5344CB8AC3E}">
        <p14:creationId xmlns:p14="http://schemas.microsoft.com/office/powerpoint/2010/main" val="38277271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6E739168-A5E8-443A-B392-7AD4CF8977AD}"/>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7" name="Group 6">
            <a:extLst>
              <a:ext uri="{FF2B5EF4-FFF2-40B4-BE49-F238E27FC236}">
                <a16:creationId xmlns:a16="http://schemas.microsoft.com/office/drawing/2014/main" id="{4CA15AFD-4983-47DD-9ED0-D3B27E5A096F}"/>
              </a:ext>
            </a:extLst>
          </p:cNvPr>
          <p:cNvGrpSpPr/>
          <p:nvPr userDrawn="1"/>
        </p:nvGrpSpPr>
        <p:grpSpPr>
          <a:xfrm>
            <a:off x="-1604709" y="-3756"/>
            <a:ext cx="13796710" cy="6861756"/>
            <a:chOff x="-1604709" y="-3756"/>
            <a:chExt cx="13796710" cy="6861756"/>
          </a:xfrm>
        </p:grpSpPr>
        <p:grpSp>
          <p:nvGrpSpPr>
            <p:cNvPr id="8" name="Group 7">
              <a:extLst>
                <a:ext uri="{FF2B5EF4-FFF2-40B4-BE49-F238E27FC236}">
                  <a16:creationId xmlns:a16="http://schemas.microsoft.com/office/drawing/2014/main" id="{2222D5E2-E9B4-4180-98B8-4E514C9ADB28}"/>
                </a:ext>
              </a:extLst>
            </p:cNvPr>
            <p:cNvGrpSpPr/>
            <p:nvPr/>
          </p:nvGrpSpPr>
          <p:grpSpPr>
            <a:xfrm>
              <a:off x="-16298" y="0"/>
              <a:ext cx="12208299" cy="6858000"/>
              <a:chOff x="-16298" y="0"/>
              <a:chExt cx="12208299" cy="6858000"/>
            </a:xfrm>
          </p:grpSpPr>
          <p:sp>
            <p:nvSpPr>
              <p:cNvPr id="15" name="Freeform: Shape 14">
                <a:extLst>
                  <a:ext uri="{FF2B5EF4-FFF2-40B4-BE49-F238E27FC236}">
                    <a16:creationId xmlns:a16="http://schemas.microsoft.com/office/drawing/2014/main" id="{41E10E1E-5268-4F03-BA64-07E19DE26739}"/>
                  </a:ext>
                </a:extLst>
              </p:cNvPr>
              <p:cNvSpPr/>
              <p:nvPr/>
            </p:nvSpPr>
            <p:spPr>
              <a:xfrm flipH="1">
                <a:off x="-16297" y="0"/>
                <a:ext cx="12208298" cy="6858000"/>
              </a:xfrm>
              <a:custGeom>
                <a:avLst/>
                <a:gdLst>
                  <a:gd name="connsiteX0" fmla="*/ 8574289 w 12208298"/>
                  <a:gd name="connsiteY0" fmla="*/ 0 h 6858000"/>
                  <a:gd name="connsiteX1" fmla="*/ 0 w 12208298"/>
                  <a:gd name="connsiteY1" fmla="*/ 0 h 6858000"/>
                  <a:gd name="connsiteX2" fmla="*/ 0 w 12208298"/>
                  <a:gd name="connsiteY2" fmla="*/ 6858000 h 6858000"/>
                  <a:gd name="connsiteX3" fmla="*/ 532109 w 12208298"/>
                  <a:gd name="connsiteY3" fmla="*/ 6858000 h 6858000"/>
                  <a:gd name="connsiteX4" fmla="*/ 11495317 w 12208298"/>
                  <a:gd name="connsiteY4" fmla="*/ 6858000 h 6858000"/>
                  <a:gd name="connsiteX5" fmla="*/ 12208298 w 12208298"/>
                  <a:gd name="connsiteY5" fmla="*/ 6858000 h 6858000"/>
                  <a:gd name="connsiteX6" fmla="*/ 12208298 w 12208298"/>
                  <a:gd name="connsiteY6" fmla="*/ 3146781 h 6858000"/>
                  <a:gd name="connsiteX7" fmla="*/ 10353284 w 12208298"/>
                  <a:gd name="connsiteY7" fmla="*/ 1291767 h 6858000"/>
                  <a:gd name="connsiteX8" fmla="*/ 9866056 w 12208298"/>
                  <a:gd name="connsiteY8" fmla="*/ 129176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08298" h="6858000">
                    <a:moveTo>
                      <a:pt x="8574289" y="0"/>
                    </a:moveTo>
                    <a:lnTo>
                      <a:pt x="0" y="0"/>
                    </a:lnTo>
                    <a:lnTo>
                      <a:pt x="0" y="6858000"/>
                    </a:lnTo>
                    <a:lnTo>
                      <a:pt x="532109" y="6858000"/>
                    </a:lnTo>
                    <a:lnTo>
                      <a:pt x="11495317" y="6858000"/>
                    </a:lnTo>
                    <a:lnTo>
                      <a:pt x="12208298" y="6858000"/>
                    </a:lnTo>
                    <a:lnTo>
                      <a:pt x="12208298" y="3146781"/>
                    </a:lnTo>
                    <a:lnTo>
                      <a:pt x="10353284" y="1291767"/>
                    </a:lnTo>
                    <a:lnTo>
                      <a:pt x="9866056" y="1291767"/>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Freeform: Shape 15">
                <a:extLst>
                  <a:ext uri="{FF2B5EF4-FFF2-40B4-BE49-F238E27FC236}">
                    <a16:creationId xmlns:a16="http://schemas.microsoft.com/office/drawing/2014/main" id="{B989C45D-BDFF-418F-BE79-03FF70015770}"/>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pattFill prst="wdDnDiag">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Right Triangle 16">
                <a:extLst>
                  <a:ext uri="{FF2B5EF4-FFF2-40B4-BE49-F238E27FC236}">
                    <a16:creationId xmlns:a16="http://schemas.microsoft.com/office/drawing/2014/main" id="{8DCD5806-2A2F-4ABF-8057-245681C498E6}"/>
                  </a:ext>
                </a:extLst>
              </p:cNvPr>
              <p:cNvSpPr/>
              <p:nvPr/>
            </p:nvSpPr>
            <p:spPr>
              <a:xfrm rot="16200000" flipH="1" flipV="1">
                <a:off x="24625" y="-4746"/>
                <a:ext cx="2819399" cy="2828891"/>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Right Triangle 17">
                <a:extLst>
                  <a:ext uri="{FF2B5EF4-FFF2-40B4-BE49-F238E27FC236}">
                    <a16:creationId xmlns:a16="http://schemas.microsoft.com/office/drawing/2014/main" id="{3A93038F-E9E4-4FFD-B3DF-28DB7C2C1490}"/>
                  </a:ext>
                </a:extLst>
              </p:cNvPr>
              <p:cNvSpPr/>
              <p:nvPr/>
            </p:nvSpPr>
            <p:spPr>
              <a:xfrm rot="16200000" flipH="1" flipV="1">
                <a:off x="4418" y="-4422"/>
                <a:ext cx="2627088" cy="2635933"/>
              </a:xfrm>
              <a:prstGeom prst="rtTriangle">
                <a:avLst/>
              </a:prstGeom>
              <a:pattFill prst="dkHorz">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Right Triangle 18">
                <a:extLst>
                  <a:ext uri="{FF2B5EF4-FFF2-40B4-BE49-F238E27FC236}">
                    <a16:creationId xmlns:a16="http://schemas.microsoft.com/office/drawing/2014/main" id="{5DEA1E02-BBD0-4AE3-AF22-433B90272178}"/>
                  </a:ext>
                </a:extLst>
              </p:cNvPr>
              <p:cNvSpPr/>
              <p:nvPr/>
            </p:nvSpPr>
            <p:spPr>
              <a:xfrm rot="16200000" flipH="1" flipV="1">
                <a:off x="-12263" y="-4034"/>
                <a:ext cx="2397087" cy="2405158"/>
              </a:xfrm>
              <a:prstGeom prst="rtTriangle">
                <a:avLst/>
              </a:prstGeom>
              <a:solidFill>
                <a:schemeClr val="accent2">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0" name="Freeform: Shape 19">
                <a:extLst>
                  <a:ext uri="{FF2B5EF4-FFF2-40B4-BE49-F238E27FC236}">
                    <a16:creationId xmlns:a16="http://schemas.microsoft.com/office/drawing/2014/main" id="{0027A677-9ACB-4264-B148-4806678FB83F}"/>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9" name="Freeform: Shape 12">
              <a:extLst>
                <a:ext uri="{FF2B5EF4-FFF2-40B4-BE49-F238E27FC236}">
                  <a16:creationId xmlns:a16="http://schemas.microsoft.com/office/drawing/2014/main" id="{E3AAB79D-382D-4A95-965E-526B6A681DA7}"/>
                </a:ext>
              </a:extLst>
            </p:cNvPr>
            <p:cNvSpPr/>
            <p:nvPr/>
          </p:nvSpPr>
          <p:spPr>
            <a:xfrm rot="18900000" flipH="1">
              <a:off x="-1604709" y="1397837"/>
              <a:ext cx="3211378" cy="3211378"/>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C0A22127-2B4A-4B15-B0A9-F019A30347A1}"/>
                </a:ext>
              </a:extLst>
            </p:cNvPr>
            <p:cNvSpPr/>
            <p:nvPr/>
          </p:nvSpPr>
          <p:spPr>
            <a:xfrm rot="18900000">
              <a:off x="-861777" y="-3756"/>
              <a:ext cx="2676646" cy="1356876"/>
            </a:xfrm>
            <a:custGeom>
              <a:avLst/>
              <a:gdLst>
                <a:gd name="connsiteX0" fmla="*/ 1319770 w 2676646"/>
                <a:gd name="connsiteY0" fmla="*/ 0 h 1356876"/>
                <a:gd name="connsiteX1" fmla="*/ 2676646 w 2676646"/>
                <a:gd name="connsiteY1" fmla="*/ 1356876 h 1356876"/>
                <a:gd name="connsiteX2" fmla="*/ 0 w 2676646"/>
                <a:gd name="connsiteY2" fmla="*/ 1356876 h 1356876"/>
                <a:gd name="connsiteX3" fmla="*/ 0 w 2676646"/>
                <a:gd name="connsiteY3" fmla="*/ 1319770 h 1356876"/>
              </a:gdLst>
              <a:ahLst/>
              <a:cxnLst>
                <a:cxn ang="0">
                  <a:pos x="connsiteX0" y="connsiteY0"/>
                </a:cxn>
                <a:cxn ang="0">
                  <a:pos x="connsiteX1" y="connsiteY1"/>
                </a:cxn>
                <a:cxn ang="0">
                  <a:pos x="connsiteX2" y="connsiteY2"/>
                </a:cxn>
                <a:cxn ang="0">
                  <a:pos x="connsiteX3" y="connsiteY3"/>
                </a:cxn>
              </a:cxnLst>
              <a:rect l="l" t="t" r="r" b="b"/>
              <a:pathLst>
                <a:path w="2676646" h="1356876">
                  <a:moveTo>
                    <a:pt x="1319770" y="0"/>
                  </a:moveTo>
                  <a:lnTo>
                    <a:pt x="2676646" y="1356876"/>
                  </a:lnTo>
                  <a:lnTo>
                    <a:pt x="0" y="1356876"/>
                  </a:lnTo>
                  <a:lnTo>
                    <a:pt x="0" y="1319770"/>
                  </a:lnTo>
                  <a:close/>
                </a:path>
              </a:pathLst>
            </a:custGeom>
            <a:pattFill prst="wdUpDiag">
              <a:fgClr>
                <a:schemeClr val="accent2"/>
              </a:fgClr>
              <a:bgClr>
                <a:schemeClr val="accent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1" name="Freeform: Shape 12">
              <a:extLst>
                <a:ext uri="{FF2B5EF4-FFF2-40B4-BE49-F238E27FC236}">
                  <a16:creationId xmlns:a16="http://schemas.microsoft.com/office/drawing/2014/main" id="{F04D9FDC-1B67-4254-9535-CD32E81F0C3E}"/>
                </a:ext>
              </a:extLst>
            </p:cNvPr>
            <p:cNvSpPr/>
            <p:nvPr/>
          </p:nvSpPr>
          <p:spPr>
            <a:xfrm rot="13500000">
              <a:off x="-1226102" y="1737462"/>
              <a:ext cx="2416016" cy="2416016"/>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12" name="Group 11">
              <a:extLst>
                <a:ext uri="{FF2B5EF4-FFF2-40B4-BE49-F238E27FC236}">
                  <a16:creationId xmlns:a16="http://schemas.microsoft.com/office/drawing/2014/main" id="{0A86C4EA-4CF8-4531-845D-4FCB1E2F7422}"/>
                </a:ext>
              </a:extLst>
            </p:cNvPr>
            <p:cNvGrpSpPr/>
            <p:nvPr/>
          </p:nvGrpSpPr>
          <p:grpSpPr>
            <a:xfrm>
              <a:off x="-760406" y="4672937"/>
              <a:ext cx="1520812" cy="1520812"/>
              <a:chOff x="-1604709" y="3012880"/>
              <a:chExt cx="3211378" cy="3211378"/>
            </a:xfrm>
          </p:grpSpPr>
          <p:sp>
            <p:nvSpPr>
              <p:cNvPr id="13" name="Freeform: Shape 12">
                <a:extLst>
                  <a:ext uri="{FF2B5EF4-FFF2-40B4-BE49-F238E27FC236}">
                    <a16:creationId xmlns:a16="http://schemas.microsoft.com/office/drawing/2014/main" id="{1101B195-C112-4D20-8D19-4D22479B150D}"/>
                  </a:ext>
                </a:extLst>
              </p:cNvPr>
              <p:cNvSpPr/>
              <p:nvPr/>
            </p:nvSpPr>
            <p:spPr>
              <a:xfrm rot="18900000" flipH="1">
                <a:off x="-1604709" y="3012880"/>
                <a:ext cx="3211378" cy="3211378"/>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Freeform: Shape 12">
                <a:extLst>
                  <a:ext uri="{FF2B5EF4-FFF2-40B4-BE49-F238E27FC236}">
                    <a16:creationId xmlns:a16="http://schemas.microsoft.com/office/drawing/2014/main" id="{CA755F1F-9955-4CBB-8F34-F7801CA44CE7}"/>
                  </a:ext>
                </a:extLst>
              </p:cNvPr>
              <p:cNvSpPr/>
              <p:nvPr/>
            </p:nvSpPr>
            <p:spPr>
              <a:xfrm rot="13500000">
                <a:off x="-1226102" y="3352505"/>
                <a:ext cx="2416016" cy="2416016"/>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2" name="Title 1">
            <a:extLst>
              <a:ext uri="{FF2B5EF4-FFF2-40B4-BE49-F238E27FC236}">
                <a16:creationId xmlns:a16="http://schemas.microsoft.com/office/drawing/2014/main" id="{9E597736-C478-4C26-9BAF-205FE31E977C}"/>
              </a:ext>
            </a:extLst>
          </p:cNvPr>
          <p:cNvSpPr>
            <a:spLocks noGrp="1"/>
          </p:cNvSpPr>
          <p:nvPr>
            <p:ph type="ctrTitle" hasCustomPrompt="1"/>
          </p:nvPr>
        </p:nvSpPr>
        <p:spPr>
          <a:xfrm>
            <a:off x="2761488" y="2395728"/>
            <a:ext cx="7077456" cy="1243584"/>
          </a:xfrm>
        </p:spPr>
        <p:txBody>
          <a:bodyPr vert="horz" lIns="91440" tIns="45720" rIns="91440" bIns="45720" rtlCol="0" anchor="b">
            <a:noAutofit/>
          </a:bodyPr>
          <a:lstStyle>
            <a:lvl1pPr>
              <a:defRPr lang="en-GB" sz="6600" b="1" dirty="0">
                <a:solidFill>
                  <a:schemeClr val="accent2"/>
                </a:solidFill>
                <a:latin typeface="+mj-lt"/>
                <a:ea typeface="Tahoma" panose="020B0604030504040204" pitchFamily="34" charset="0"/>
                <a:cs typeface="Tahoma" panose="020B0604030504040204" pitchFamily="34" charset="0"/>
              </a:defRPr>
            </a:lvl1pPr>
          </a:lstStyle>
          <a:p>
            <a:pPr lvl="0"/>
            <a:r>
              <a:rPr lang="en-US" noProof="0"/>
              <a:t>TITLE</a:t>
            </a:r>
          </a:p>
        </p:txBody>
      </p:sp>
      <p:sp>
        <p:nvSpPr>
          <p:cNvPr id="3" name="Subtitle 2">
            <a:extLst>
              <a:ext uri="{FF2B5EF4-FFF2-40B4-BE49-F238E27FC236}">
                <a16:creationId xmlns:a16="http://schemas.microsoft.com/office/drawing/2014/main" id="{C3D2DEF0-A0B0-4CFE-B67D-A9D75E2368DC}"/>
              </a:ext>
            </a:extLst>
          </p:cNvPr>
          <p:cNvSpPr>
            <a:spLocks noGrp="1"/>
          </p:cNvSpPr>
          <p:nvPr>
            <p:ph type="subTitle" idx="1"/>
          </p:nvPr>
        </p:nvSpPr>
        <p:spPr>
          <a:xfrm>
            <a:off x="2761488" y="3721608"/>
            <a:ext cx="7077456" cy="868680"/>
          </a:xfrm>
        </p:spPr>
        <p:txBody>
          <a:bodyPr vert="horz" lIns="91440" tIns="45720" rIns="91440" bIns="45720" rtlCol="0">
            <a:normAutofit/>
          </a:bodyPr>
          <a:lstStyle>
            <a:lvl1pPr marL="0" indent="0">
              <a:buNone/>
              <a:defRPr lang="en-GB" sz="1800" spc="300" dirty="0">
                <a:solidFill>
                  <a:schemeClr val="bg1"/>
                </a:solidFill>
                <a:latin typeface="+mn-lt"/>
                <a:cs typeface="Arial" panose="020B0604020202020204" pitchFamily="34" charset="0"/>
              </a:defRPr>
            </a:lvl1pPr>
          </a:lstStyle>
          <a:p>
            <a:pPr marL="228600" lvl="0" indent="-228600"/>
            <a:r>
              <a:rPr lang="en-US" noProof="0"/>
              <a:t>Click to edit Master subtitle style</a:t>
            </a:r>
          </a:p>
        </p:txBody>
      </p:sp>
    </p:spTree>
    <p:extLst>
      <p:ext uri="{BB962C8B-B14F-4D97-AF65-F5344CB8AC3E}">
        <p14:creationId xmlns:p14="http://schemas.microsoft.com/office/powerpoint/2010/main" val="436959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2838D16-809E-4EB1-8C0C-0E63D8139112}"/>
              </a:ext>
            </a:extLst>
          </p:cNvPr>
          <p:cNvSpPr/>
          <p:nvPr userDrawn="1"/>
        </p:nvSpPr>
        <p:spPr>
          <a:xfrm>
            <a:off x="0" y="0"/>
            <a:ext cx="12192000" cy="6858000"/>
          </a:xfrm>
          <a:prstGeom prst="rect">
            <a:avLst/>
          </a:prstGeom>
          <a:solidFill>
            <a:srgbClr val="0C43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01FEB333-94B4-4E53-9019-D584810903BB}"/>
              </a:ext>
            </a:extLst>
          </p:cNvPr>
          <p:cNvSpPr/>
          <p:nvPr userDrawn="1"/>
        </p:nvSpPr>
        <p:spPr>
          <a:xfrm>
            <a:off x="0" y="0"/>
            <a:ext cx="12192000" cy="6862745"/>
          </a:xfrm>
          <a:custGeom>
            <a:avLst/>
            <a:gdLst>
              <a:gd name="connsiteX0" fmla="*/ 0 w 12192000"/>
              <a:gd name="connsiteY0" fmla="*/ 0 h 6849743"/>
              <a:gd name="connsiteX1" fmla="*/ 7554712 w 12192000"/>
              <a:gd name="connsiteY1" fmla="*/ 0 h 6849743"/>
              <a:gd name="connsiteX2" fmla="*/ 10266645 w 12192000"/>
              <a:gd name="connsiteY2" fmla="*/ 2711934 h 6849743"/>
              <a:gd name="connsiteX3" fmla="*/ 11289529 w 12192000"/>
              <a:gd name="connsiteY3" fmla="*/ 2711934 h 6849743"/>
              <a:gd name="connsiteX4" fmla="*/ 12191999 w 12192000"/>
              <a:gd name="connsiteY4" fmla="*/ 3614404 h 6849743"/>
              <a:gd name="connsiteX5" fmla="*/ 12192000 w 12192000"/>
              <a:gd name="connsiteY5" fmla="*/ 6849743 h 6849743"/>
              <a:gd name="connsiteX6" fmla="*/ 0 w 12192000"/>
              <a:gd name="connsiteY6" fmla="*/ 6849743 h 684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849743">
                <a:moveTo>
                  <a:pt x="0" y="0"/>
                </a:moveTo>
                <a:lnTo>
                  <a:pt x="7554712" y="0"/>
                </a:lnTo>
                <a:lnTo>
                  <a:pt x="10266645" y="2711934"/>
                </a:lnTo>
                <a:lnTo>
                  <a:pt x="11289529" y="2711934"/>
                </a:lnTo>
                <a:lnTo>
                  <a:pt x="12191999" y="3614404"/>
                </a:lnTo>
                <a:lnTo>
                  <a:pt x="12192000" y="6849743"/>
                </a:lnTo>
                <a:lnTo>
                  <a:pt x="0" y="6849743"/>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Freeform: Shape 8">
            <a:extLst>
              <a:ext uri="{FF2B5EF4-FFF2-40B4-BE49-F238E27FC236}">
                <a16:creationId xmlns:a16="http://schemas.microsoft.com/office/drawing/2014/main" id="{A59B9489-0CD9-4DB7-AC82-6E7867F91403}"/>
              </a:ext>
            </a:extLst>
          </p:cNvPr>
          <p:cNvSpPr/>
          <p:nvPr userDrawn="1"/>
        </p:nvSpPr>
        <p:spPr>
          <a:xfrm rot="16200000" flipV="1">
            <a:off x="2626805" y="-2626805"/>
            <a:ext cx="6862743" cy="12116353"/>
          </a:xfrm>
          <a:custGeom>
            <a:avLst/>
            <a:gdLst>
              <a:gd name="connsiteX0" fmla="*/ 6853871 w 6853871"/>
              <a:gd name="connsiteY0" fmla="*/ 12116353 h 12116353"/>
              <a:gd name="connsiteX1" fmla="*/ 6853871 w 6853871"/>
              <a:gd name="connsiteY1" fmla="*/ 8014954 h 12116353"/>
              <a:gd name="connsiteX2" fmla="*/ 4141930 w 6853871"/>
              <a:gd name="connsiteY2" fmla="*/ 8014954 h 12116353"/>
              <a:gd name="connsiteX3" fmla="*/ 4141930 w 6853871"/>
              <a:gd name="connsiteY3" fmla="*/ 8014952 h 12116353"/>
              <a:gd name="connsiteX4" fmla="*/ 6853871 w 6853871"/>
              <a:gd name="connsiteY4" fmla="*/ 8014952 h 12116353"/>
              <a:gd name="connsiteX5" fmla="*/ 4141930 w 6853871"/>
              <a:gd name="connsiteY5" fmla="*/ 5293882 h 12116353"/>
              <a:gd name="connsiteX6" fmla="*/ 4141930 w 6853871"/>
              <a:gd name="connsiteY6" fmla="*/ 4141928 h 12116353"/>
              <a:gd name="connsiteX7" fmla="*/ 0 w 6853871"/>
              <a:gd name="connsiteY7" fmla="*/ 0 h 12116353"/>
              <a:gd name="connsiteX8" fmla="*/ 0 w 6853871"/>
              <a:gd name="connsiteY8" fmla="*/ 12116353 h 12116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53871" h="12116353">
                <a:moveTo>
                  <a:pt x="6853871" y="12116353"/>
                </a:moveTo>
                <a:lnTo>
                  <a:pt x="6853871" y="8014954"/>
                </a:lnTo>
                <a:lnTo>
                  <a:pt x="4141930" y="8014954"/>
                </a:lnTo>
                <a:lnTo>
                  <a:pt x="4141930" y="8014952"/>
                </a:lnTo>
                <a:lnTo>
                  <a:pt x="6853871" y="8014952"/>
                </a:lnTo>
                <a:lnTo>
                  <a:pt x="4141930" y="5293882"/>
                </a:lnTo>
                <a:lnTo>
                  <a:pt x="4141930" y="4141928"/>
                </a:lnTo>
                <a:lnTo>
                  <a:pt x="0" y="0"/>
                </a:lnTo>
                <a:lnTo>
                  <a:pt x="0" y="12116353"/>
                </a:lnTo>
                <a:close/>
              </a:path>
            </a:pathLst>
          </a:custGeom>
          <a:pattFill prst="wdDnDiag">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Right Triangle 9">
            <a:extLst>
              <a:ext uri="{FF2B5EF4-FFF2-40B4-BE49-F238E27FC236}">
                <a16:creationId xmlns:a16="http://schemas.microsoft.com/office/drawing/2014/main" id="{A55D1C76-C591-4FA5-9780-87AB6B37C0FA}"/>
              </a:ext>
            </a:extLst>
          </p:cNvPr>
          <p:cNvSpPr/>
          <p:nvPr userDrawn="1"/>
        </p:nvSpPr>
        <p:spPr>
          <a:xfrm rot="5400000" flipV="1">
            <a:off x="5851010" y="-10649"/>
            <a:ext cx="6326154" cy="6347453"/>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Freeform: Shape 10">
            <a:extLst>
              <a:ext uri="{FF2B5EF4-FFF2-40B4-BE49-F238E27FC236}">
                <a16:creationId xmlns:a16="http://schemas.microsoft.com/office/drawing/2014/main" id="{A7DC1D12-670F-4235-8791-FA8C2B330871}"/>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Freeform: Shape 11">
            <a:extLst>
              <a:ext uri="{FF2B5EF4-FFF2-40B4-BE49-F238E27FC236}">
                <a16:creationId xmlns:a16="http://schemas.microsoft.com/office/drawing/2014/main" id="{859569CF-FDAC-47C4-A0F5-296F7117C398}"/>
              </a:ext>
            </a:extLst>
          </p:cNvPr>
          <p:cNvSpPr/>
          <p:nvPr userDrawn="1"/>
        </p:nvSpPr>
        <p:spPr>
          <a:xfrm rot="2700000">
            <a:off x="9668984" y="1404392"/>
            <a:ext cx="4406148" cy="5299239"/>
          </a:xfrm>
          <a:custGeom>
            <a:avLst/>
            <a:gdLst>
              <a:gd name="connsiteX0" fmla="*/ 0 w 4406148"/>
              <a:gd name="connsiteY0" fmla="*/ 0 h 5299239"/>
              <a:gd name="connsiteX1" fmla="*/ 4406148 w 4406148"/>
              <a:gd name="connsiteY1" fmla="*/ 4406147 h 5299239"/>
              <a:gd name="connsiteX2" fmla="*/ 3513056 w 4406148"/>
              <a:gd name="connsiteY2" fmla="*/ 5299239 h 5299239"/>
              <a:gd name="connsiteX3" fmla="*/ 1 w 4406148"/>
              <a:gd name="connsiteY3" fmla="*/ 5299239 h 5299239"/>
            </a:gdLst>
            <a:ahLst/>
            <a:cxnLst>
              <a:cxn ang="0">
                <a:pos x="connsiteX0" y="connsiteY0"/>
              </a:cxn>
              <a:cxn ang="0">
                <a:pos x="connsiteX1" y="connsiteY1"/>
              </a:cxn>
              <a:cxn ang="0">
                <a:pos x="connsiteX2" y="connsiteY2"/>
              </a:cxn>
              <a:cxn ang="0">
                <a:pos x="connsiteX3" y="connsiteY3"/>
              </a:cxn>
            </a:cxnLst>
            <a:rect l="l" t="t" r="r" b="b"/>
            <a:pathLst>
              <a:path w="4406148" h="5299239">
                <a:moveTo>
                  <a:pt x="0" y="0"/>
                </a:moveTo>
                <a:lnTo>
                  <a:pt x="4406148" y="4406147"/>
                </a:lnTo>
                <a:lnTo>
                  <a:pt x="3513056" y="5299239"/>
                </a:lnTo>
                <a:lnTo>
                  <a:pt x="1" y="5299239"/>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3" name="Freeform: Shape 12">
            <a:extLst>
              <a:ext uri="{FF2B5EF4-FFF2-40B4-BE49-F238E27FC236}">
                <a16:creationId xmlns:a16="http://schemas.microsoft.com/office/drawing/2014/main" id="{D68D0C72-2B2C-4C85-A091-157853C71784}"/>
              </a:ext>
            </a:extLst>
          </p:cNvPr>
          <p:cNvSpPr/>
          <p:nvPr userDrawn="1"/>
        </p:nvSpPr>
        <p:spPr>
          <a:xfrm rot="8100000" flipH="1">
            <a:off x="9583575" y="1088097"/>
            <a:ext cx="5072180" cy="4843502"/>
          </a:xfrm>
          <a:custGeom>
            <a:avLst/>
            <a:gdLst>
              <a:gd name="connsiteX0" fmla="*/ 5072180 w 5072180"/>
              <a:gd name="connsiteY0" fmla="*/ 4843501 h 4843502"/>
              <a:gd name="connsiteX1" fmla="*/ 228679 w 5072180"/>
              <a:gd name="connsiteY1" fmla="*/ 0 h 4843502"/>
              <a:gd name="connsiteX2" fmla="*/ 1 w 5072180"/>
              <a:gd name="connsiteY2" fmla="*/ 228678 h 4843502"/>
              <a:gd name="connsiteX3" fmla="*/ 0 w 5072180"/>
              <a:gd name="connsiteY3" fmla="*/ 4843502 h 4843502"/>
            </a:gdLst>
            <a:ahLst/>
            <a:cxnLst>
              <a:cxn ang="0">
                <a:pos x="connsiteX0" y="connsiteY0"/>
              </a:cxn>
              <a:cxn ang="0">
                <a:pos x="connsiteX1" y="connsiteY1"/>
              </a:cxn>
              <a:cxn ang="0">
                <a:pos x="connsiteX2" y="connsiteY2"/>
              </a:cxn>
              <a:cxn ang="0">
                <a:pos x="connsiteX3" y="connsiteY3"/>
              </a:cxn>
            </a:cxnLst>
            <a:rect l="l" t="t" r="r" b="b"/>
            <a:pathLst>
              <a:path w="5072180" h="4843502">
                <a:moveTo>
                  <a:pt x="5072180" y="4843501"/>
                </a:moveTo>
                <a:lnTo>
                  <a:pt x="228679" y="0"/>
                </a:lnTo>
                <a:lnTo>
                  <a:pt x="1" y="228678"/>
                </a:lnTo>
                <a:lnTo>
                  <a:pt x="0" y="4843502"/>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4" name="Freeform: Shape 13">
            <a:extLst>
              <a:ext uri="{FF2B5EF4-FFF2-40B4-BE49-F238E27FC236}">
                <a16:creationId xmlns:a16="http://schemas.microsoft.com/office/drawing/2014/main" id="{8E25334A-5FE3-4DDA-8D32-4796CCFCAA74}"/>
              </a:ext>
            </a:extLst>
          </p:cNvPr>
          <p:cNvSpPr/>
          <p:nvPr userDrawn="1"/>
        </p:nvSpPr>
        <p:spPr>
          <a:xfrm rot="2700000">
            <a:off x="11438585" y="5665752"/>
            <a:ext cx="877778" cy="1755556"/>
          </a:xfrm>
          <a:custGeom>
            <a:avLst/>
            <a:gdLst>
              <a:gd name="connsiteX0" fmla="*/ 0 w 877778"/>
              <a:gd name="connsiteY0" fmla="*/ 0 h 1755556"/>
              <a:gd name="connsiteX1" fmla="*/ 877778 w 877778"/>
              <a:gd name="connsiteY1" fmla="*/ 877778 h 1755556"/>
              <a:gd name="connsiteX2" fmla="*/ 0 w 877778"/>
              <a:gd name="connsiteY2" fmla="*/ 1755556 h 1755556"/>
            </a:gdLst>
            <a:ahLst/>
            <a:cxnLst>
              <a:cxn ang="0">
                <a:pos x="connsiteX0" y="connsiteY0"/>
              </a:cxn>
              <a:cxn ang="0">
                <a:pos x="connsiteX1" y="connsiteY1"/>
              </a:cxn>
              <a:cxn ang="0">
                <a:pos x="connsiteX2" y="connsiteY2"/>
              </a:cxn>
            </a:cxnLst>
            <a:rect l="l" t="t" r="r" b="b"/>
            <a:pathLst>
              <a:path w="877778" h="1755556">
                <a:moveTo>
                  <a:pt x="0" y="0"/>
                </a:moveTo>
                <a:lnTo>
                  <a:pt x="877778" y="877778"/>
                </a:lnTo>
                <a:lnTo>
                  <a:pt x="0" y="1755556"/>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5" name="Freeform: Shape 14">
            <a:extLst>
              <a:ext uri="{FF2B5EF4-FFF2-40B4-BE49-F238E27FC236}">
                <a16:creationId xmlns:a16="http://schemas.microsoft.com/office/drawing/2014/main" id="{18818DF1-D7FD-4C0F-875D-7A07E8F75C06}"/>
              </a:ext>
            </a:extLst>
          </p:cNvPr>
          <p:cNvSpPr/>
          <p:nvPr userDrawn="1"/>
        </p:nvSpPr>
        <p:spPr>
          <a:xfrm rot="8100000" flipH="1">
            <a:off x="10582265" y="5841410"/>
            <a:ext cx="2372348" cy="1186174"/>
          </a:xfrm>
          <a:custGeom>
            <a:avLst/>
            <a:gdLst>
              <a:gd name="connsiteX0" fmla="*/ 2372348 w 2372348"/>
              <a:gd name="connsiteY0" fmla="*/ 1186174 h 1186174"/>
              <a:gd name="connsiteX1" fmla="*/ 1186174 w 2372348"/>
              <a:gd name="connsiteY1" fmla="*/ 0 h 1186174"/>
              <a:gd name="connsiteX2" fmla="*/ 0 w 2372348"/>
              <a:gd name="connsiteY2" fmla="*/ 1186174 h 1186174"/>
            </a:gdLst>
            <a:ahLst/>
            <a:cxnLst>
              <a:cxn ang="0">
                <a:pos x="connsiteX0" y="connsiteY0"/>
              </a:cxn>
              <a:cxn ang="0">
                <a:pos x="connsiteX1" y="connsiteY1"/>
              </a:cxn>
              <a:cxn ang="0">
                <a:pos x="connsiteX2" y="connsiteY2"/>
              </a:cxn>
            </a:cxnLst>
            <a:rect l="l" t="t" r="r" b="b"/>
            <a:pathLst>
              <a:path w="2372348" h="1186174">
                <a:moveTo>
                  <a:pt x="2372348" y="1186174"/>
                </a:moveTo>
                <a:lnTo>
                  <a:pt x="1186174" y="0"/>
                </a:lnTo>
                <a:lnTo>
                  <a:pt x="0" y="1186174"/>
                </a:lnTo>
                <a:close/>
              </a:path>
            </a:pathLst>
          </a:custGeom>
          <a:pattFill prst="wdUp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grpSp>
        <p:nvGrpSpPr>
          <p:cNvPr id="16" name="Group 15">
            <a:extLst>
              <a:ext uri="{FF2B5EF4-FFF2-40B4-BE49-F238E27FC236}">
                <a16:creationId xmlns:a16="http://schemas.microsoft.com/office/drawing/2014/main" id="{8F9BB384-9E14-4CEA-82C1-21837229D3EF}"/>
              </a:ext>
            </a:extLst>
          </p:cNvPr>
          <p:cNvGrpSpPr/>
          <p:nvPr userDrawn="1"/>
        </p:nvGrpSpPr>
        <p:grpSpPr>
          <a:xfrm rot="16200000">
            <a:off x="431651" y="-917359"/>
            <a:ext cx="1532001" cy="1826463"/>
            <a:chOff x="10800164" y="7142066"/>
            <a:chExt cx="2775293" cy="3308724"/>
          </a:xfrm>
        </p:grpSpPr>
        <p:sp>
          <p:nvSpPr>
            <p:cNvPr id="17" name="Freeform: Shape 16">
              <a:extLst>
                <a:ext uri="{FF2B5EF4-FFF2-40B4-BE49-F238E27FC236}">
                  <a16:creationId xmlns:a16="http://schemas.microsoft.com/office/drawing/2014/main" id="{0862A81A-959D-4EAB-90ED-DB20759BB397}"/>
                </a:ext>
              </a:extLst>
            </p:cNvPr>
            <p:cNvSpPr/>
            <p:nvPr/>
          </p:nvSpPr>
          <p:spPr>
            <a:xfrm rot="2700000">
              <a:off x="10800164" y="7675497"/>
              <a:ext cx="2775293" cy="277529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Freeform: Shape 17">
              <a:extLst>
                <a:ext uri="{FF2B5EF4-FFF2-40B4-BE49-F238E27FC236}">
                  <a16:creationId xmlns:a16="http://schemas.microsoft.com/office/drawing/2014/main" id="{AAB9E28C-9422-42BD-AECE-29B44B5D63E2}"/>
                </a:ext>
              </a:extLst>
            </p:cNvPr>
            <p:cNvSpPr/>
            <p:nvPr/>
          </p:nvSpPr>
          <p:spPr>
            <a:xfrm rot="8100000" flipH="1">
              <a:off x="10811837" y="7142066"/>
              <a:ext cx="2751954" cy="2751955"/>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19" name="Group 18">
            <a:extLst>
              <a:ext uri="{FF2B5EF4-FFF2-40B4-BE49-F238E27FC236}">
                <a16:creationId xmlns:a16="http://schemas.microsoft.com/office/drawing/2014/main" id="{2772239B-C46D-4458-BB4B-DDB12FAB0172}"/>
              </a:ext>
            </a:extLst>
          </p:cNvPr>
          <p:cNvGrpSpPr/>
          <p:nvPr userDrawn="1"/>
        </p:nvGrpSpPr>
        <p:grpSpPr>
          <a:xfrm rot="16200000">
            <a:off x="1992859" y="-497210"/>
            <a:ext cx="818398" cy="986162"/>
            <a:chOff x="10945855" y="7317026"/>
            <a:chExt cx="2483924" cy="2993104"/>
          </a:xfrm>
        </p:grpSpPr>
        <p:sp>
          <p:nvSpPr>
            <p:cNvPr id="20" name="Freeform: Shape 19">
              <a:extLst>
                <a:ext uri="{FF2B5EF4-FFF2-40B4-BE49-F238E27FC236}">
                  <a16:creationId xmlns:a16="http://schemas.microsoft.com/office/drawing/2014/main" id="{3C8A2A1A-1FB9-4CA1-B74E-B293187E51AA}"/>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1" name="Freeform: Shape 20">
              <a:extLst>
                <a:ext uri="{FF2B5EF4-FFF2-40B4-BE49-F238E27FC236}">
                  <a16:creationId xmlns:a16="http://schemas.microsoft.com/office/drawing/2014/main" id="{DF2B18BA-6B43-40FA-A23B-D894D6AB468B}"/>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 name="Text Placeholder 2">
            <a:extLst>
              <a:ext uri="{FF2B5EF4-FFF2-40B4-BE49-F238E27FC236}">
                <a16:creationId xmlns:a16="http://schemas.microsoft.com/office/drawing/2014/main" id="{5E194264-A3F5-42E2-9A63-DCCED0457E1B}"/>
              </a:ext>
            </a:extLst>
          </p:cNvPr>
          <p:cNvSpPr>
            <a:spLocks noGrp="1"/>
          </p:cNvSpPr>
          <p:nvPr>
            <p:ph type="body" idx="1"/>
          </p:nvPr>
        </p:nvSpPr>
        <p:spPr>
          <a:xfrm>
            <a:off x="831850" y="4754880"/>
            <a:ext cx="6803136" cy="365760"/>
          </a:xfrm>
        </p:spPr>
        <p:txBody>
          <a:bodyPr vert="horz" lIns="91440" tIns="45720" rIns="91440" bIns="45720" rtlCol="0">
            <a:normAutofit/>
          </a:bodyPr>
          <a:lstStyle>
            <a:lvl1pPr marL="0" indent="0">
              <a:buNone/>
              <a:defRPr lang="en-US" sz="1600" spc="300">
                <a:solidFill>
                  <a:schemeClr val="accent1">
                    <a:lumMod val="20000"/>
                    <a:lumOff val="80000"/>
                  </a:schemeClr>
                </a:solidFill>
                <a:latin typeface="+mn-lt"/>
                <a:cs typeface="Arial" panose="020B0604020202020204" pitchFamily="34" charset="0"/>
              </a:defRPr>
            </a:lvl1pPr>
          </a:lstStyle>
          <a:p>
            <a:pPr marL="228600" lvl="0" indent="-228600"/>
            <a:r>
              <a:rPr lang="en-US" noProof="0"/>
              <a:t>Click to edit Master text styles</a:t>
            </a:r>
          </a:p>
        </p:txBody>
      </p:sp>
      <p:sp>
        <p:nvSpPr>
          <p:cNvPr id="22" name="Slide Number Placeholder 4">
            <a:extLst>
              <a:ext uri="{FF2B5EF4-FFF2-40B4-BE49-F238E27FC236}">
                <a16:creationId xmlns:a16="http://schemas.microsoft.com/office/drawing/2014/main" id="{0F332671-6296-47C8-BF26-B2D962F5D03D}"/>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3" name="Title 1">
            <a:extLst>
              <a:ext uri="{FF2B5EF4-FFF2-40B4-BE49-F238E27FC236}">
                <a16:creationId xmlns:a16="http://schemas.microsoft.com/office/drawing/2014/main" id="{7772A652-7229-2B42-B87B-298C31D6F0CB}"/>
              </a:ext>
            </a:extLst>
          </p:cNvPr>
          <p:cNvSpPr>
            <a:spLocks noGrp="1"/>
          </p:cNvSpPr>
          <p:nvPr>
            <p:ph type="title" hasCustomPrompt="1"/>
          </p:nvPr>
        </p:nvSpPr>
        <p:spPr>
          <a:xfrm>
            <a:off x="832104" y="3886200"/>
            <a:ext cx="7781544" cy="859055"/>
          </a:xfrm>
        </p:spPr>
        <p:txBody>
          <a:bodyPr vert="horz" lIns="91440" tIns="45720" rIns="91440" bIns="45720" rtlCol="0" anchor="b">
            <a:normAutofit/>
          </a:bodyPr>
          <a:lstStyle>
            <a:lvl1pPr>
              <a:defRPr lang="en-GB" sz="5400" b="1" dirty="0">
                <a:solidFill>
                  <a:schemeClr val="bg1"/>
                </a:solidFill>
                <a:latin typeface="+mj-lt"/>
              </a:defRPr>
            </a:lvl1pPr>
          </a:lstStyle>
          <a:p>
            <a:pPr lvl="0"/>
            <a:r>
              <a:rPr lang="en-US" noProof="0"/>
              <a:t>Section Title 01</a:t>
            </a:r>
          </a:p>
        </p:txBody>
      </p:sp>
    </p:spTree>
    <p:extLst>
      <p:ext uri="{BB962C8B-B14F-4D97-AF65-F5344CB8AC3E}">
        <p14:creationId xmlns:p14="http://schemas.microsoft.com/office/powerpoint/2010/main" val="16751974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lt Section Header">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CDBB6E5-B91E-4946-9390-E8693855103A}"/>
              </a:ext>
            </a:extLst>
          </p:cNvPr>
          <p:cNvSpPr/>
          <p:nvPr userDrawn="1"/>
        </p:nvSpPr>
        <p:spPr>
          <a:xfrm>
            <a:off x="0" y="0"/>
            <a:ext cx="1219200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4" name="Freeform: Shape 33">
            <a:extLst>
              <a:ext uri="{FF2B5EF4-FFF2-40B4-BE49-F238E27FC236}">
                <a16:creationId xmlns:a16="http://schemas.microsoft.com/office/drawing/2014/main" id="{0C3CC1C9-1FA0-4FE4-8984-4A8B3728D674}"/>
              </a:ext>
            </a:extLst>
          </p:cNvPr>
          <p:cNvSpPr/>
          <p:nvPr userDrawn="1"/>
        </p:nvSpPr>
        <p:spPr>
          <a:xfrm rot="16200000" flipV="1">
            <a:off x="2855762" y="-2473495"/>
            <a:ext cx="6862743" cy="11809733"/>
          </a:xfrm>
          <a:custGeom>
            <a:avLst/>
            <a:gdLst>
              <a:gd name="connsiteX0" fmla="*/ 6862743 w 6862743"/>
              <a:gd name="connsiteY0" fmla="*/ 11809733 h 11809733"/>
              <a:gd name="connsiteX1" fmla="*/ 6862743 w 6862743"/>
              <a:gd name="connsiteY1" fmla="*/ 7708334 h 11809733"/>
              <a:gd name="connsiteX2" fmla="*/ 4147292 w 6862743"/>
              <a:gd name="connsiteY2" fmla="*/ 7708334 h 11809733"/>
              <a:gd name="connsiteX3" fmla="*/ 4147292 w 6862743"/>
              <a:gd name="connsiteY3" fmla="*/ 7708332 h 11809733"/>
              <a:gd name="connsiteX4" fmla="*/ 6862743 w 6862743"/>
              <a:gd name="connsiteY4" fmla="*/ 7708332 h 11809733"/>
              <a:gd name="connsiteX5" fmla="*/ 4147291 w 6862743"/>
              <a:gd name="connsiteY5" fmla="*/ 4987262 h 11809733"/>
              <a:gd name="connsiteX6" fmla="*/ 4147291 w 6862743"/>
              <a:gd name="connsiteY6" fmla="*/ 3835308 h 11809733"/>
              <a:gd name="connsiteX7" fmla="*/ 307017 w 6862743"/>
              <a:gd name="connsiteY7" fmla="*/ 0 h 11809733"/>
              <a:gd name="connsiteX8" fmla="*/ 0 w 6862743"/>
              <a:gd name="connsiteY8" fmla="*/ 0 h 11809733"/>
              <a:gd name="connsiteX9" fmla="*/ 0 w 6862743"/>
              <a:gd name="connsiteY9" fmla="*/ 11809733 h 11809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3" h="11809733">
                <a:moveTo>
                  <a:pt x="6862743" y="11809733"/>
                </a:moveTo>
                <a:lnTo>
                  <a:pt x="6862743" y="7708334"/>
                </a:lnTo>
                <a:lnTo>
                  <a:pt x="4147292" y="7708334"/>
                </a:lnTo>
                <a:lnTo>
                  <a:pt x="4147292" y="7708332"/>
                </a:lnTo>
                <a:lnTo>
                  <a:pt x="6862743" y="7708332"/>
                </a:lnTo>
                <a:lnTo>
                  <a:pt x="4147291" y="4987262"/>
                </a:lnTo>
                <a:lnTo>
                  <a:pt x="4147291" y="3835308"/>
                </a:lnTo>
                <a:lnTo>
                  <a:pt x="307017" y="0"/>
                </a:lnTo>
                <a:lnTo>
                  <a:pt x="0" y="0"/>
                </a:lnTo>
                <a:lnTo>
                  <a:pt x="0" y="11809733"/>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4" name="Freeform: Shape 23">
            <a:extLst>
              <a:ext uri="{FF2B5EF4-FFF2-40B4-BE49-F238E27FC236}">
                <a16:creationId xmlns:a16="http://schemas.microsoft.com/office/drawing/2014/main" id="{8E049265-431E-48DE-B7F7-4959930171DC}"/>
              </a:ext>
            </a:extLst>
          </p:cNvPr>
          <p:cNvSpPr/>
          <p:nvPr userDrawn="1"/>
        </p:nvSpPr>
        <p:spPr>
          <a:xfrm rot="16200000" flipV="1">
            <a:off x="2626806" y="-2626805"/>
            <a:ext cx="6862743" cy="12116353"/>
          </a:xfrm>
          <a:custGeom>
            <a:avLst/>
            <a:gdLst>
              <a:gd name="connsiteX0" fmla="*/ 6853871 w 6853871"/>
              <a:gd name="connsiteY0" fmla="*/ 12116353 h 12116353"/>
              <a:gd name="connsiteX1" fmla="*/ 6853871 w 6853871"/>
              <a:gd name="connsiteY1" fmla="*/ 8014954 h 12116353"/>
              <a:gd name="connsiteX2" fmla="*/ 4141930 w 6853871"/>
              <a:gd name="connsiteY2" fmla="*/ 8014954 h 12116353"/>
              <a:gd name="connsiteX3" fmla="*/ 4141930 w 6853871"/>
              <a:gd name="connsiteY3" fmla="*/ 8014952 h 12116353"/>
              <a:gd name="connsiteX4" fmla="*/ 6853871 w 6853871"/>
              <a:gd name="connsiteY4" fmla="*/ 8014952 h 12116353"/>
              <a:gd name="connsiteX5" fmla="*/ 4141930 w 6853871"/>
              <a:gd name="connsiteY5" fmla="*/ 5293882 h 12116353"/>
              <a:gd name="connsiteX6" fmla="*/ 4141930 w 6853871"/>
              <a:gd name="connsiteY6" fmla="*/ 4141928 h 12116353"/>
              <a:gd name="connsiteX7" fmla="*/ 0 w 6853871"/>
              <a:gd name="connsiteY7" fmla="*/ 0 h 12116353"/>
              <a:gd name="connsiteX8" fmla="*/ 0 w 6853871"/>
              <a:gd name="connsiteY8" fmla="*/ 12116353 h 12116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53871" h="12116353">
                <a:moveTo>
                  <a:pt x="6853871" y="12116353"/>
                </a:moveTo>
                <a:lnTo>
                  <a:pt x="6853871" y="8014954"/>
                </a:lnTo>
                <a:lnTo>
                  <a:pt x="4141930" y="8014954"/>
                </a:lnTo>
                <a:lnTo>
                  <a:pt x="4141930" y="8014952"/>
                </a:lnTo>
                <a:lnTo>
                  <a:pt x="6853871" y="8014952"/>
                </a:lnTo>
                <a:lnTo>
                  <a:pt x="4141930" y="5293882"/>
                </a:lnTo>
                <a:lnTo>
                  <a:pt x="4141930" y="4141928"/>
                </a:lnTo>
                <a:lnTo>
                  <a:pt x="0" y="0"/>
                </a:lnTo>
                <a:lnTo>
                  <a:pt x="0" y="12116353"/>
                </a:lnTo>
                <a:close/>
              </a:path>
            </a:pathLst>
          </a:custGeom>
          <a:pattFill prst="wdUpDiag">
            <a:fgClr>
              <a:schemeClr val="accent2"/>
            </a:fgClr>
            <a:bgClr>
              <a:schemeClr val="accent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5" name="Freeform: Shape 24">
            <a:extLst>
              <a:ext uri="{FF2B5EF4-FFF2-40B4-BE49-F238E27FC236}">
                <a16:creationId xmlns:a16="http://schemas.microsoft.com/office/drawing/2014/main" id="{173E5F2D-1F8E-4DCC-857F-932C6C6539BB}"/>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6" name="Group 25">
            <a:extLst>
              <a:ext uri="{FF2B5EF4-FFF2-40B4-BE49-F238E27FC236}">
                <a16:creationId xmlns:a16="http://schemas.microsoft.com/office/drawing/2014/main" id="{E9318B2B-E019-4078-9EF0-C9D6281AE31B}"/>
              </a:ext>
            </a:extLst>
          </p:cNvPr>
          <p:cNvGrpSpPr/>
          <p:nvPr userDrawn="1"/>
        </p:nvGrpSpPr>
        <p:grpSpPr>
          <a:xfrm>
            <a:off x="9776075" y="2057401"/>
            <a:ext cx="4413559" cy="3934444"/>
            <a:chOff x="9222437" y="1088097"/>
            <a:chExt cx="5433318" cy="4843502"/>
          </a:xfrm>
        </p:grpSpPr>
        <p:sp>
          <p:nvSpPr>
            <p:cNvPr id="27" name="Freeform: Shape 26">
              <a:extLst>
                <a:ext uri="{FF2B5EF4-FFF2-40B4-BE49-F238E27FC236}">
                  <a16:creationId xmlns:a16="http://schemas.microsoft.com/office/drawing/2014/main" id="{D3E625C0-9656-421F-861F-67C8F93362ED}"/>
                </a:ext>
              </a:extLst>
            </p:cNvPr>
            <p:cNvSpPr/>
            <p:nvPr/>
          </p:nvSpPr>
          <p:spPr>
            <a:xfrm rot="2700000">
              <a:off x="9668983" y="1078460"/>
              <a:ext cx="4406148" cy="5299239"/>
            </a:xfrm>
            <a:custGeom>
              <a:avLst/>
              <a:gdLst>
                <a:gd name="connsiteX0" fmla="*/ 0 w 4406148"/>
                <a:gd name="connsiteY0" fmla="*/ 0 h 5299239"/>
                <a:gd name="connsiteX1" fmla="*/ 4406148 w 4406148"/>
                <a:gd name="connsiteY1" fmla="*/ 4406147 h 5299239"/>
                <a:gd name="connsiteX2" fmla="*/ 3513056 w 4406148"/>
                <a:gd name="connsiteY2" fmla="*/ 5299239 h 5299239"/>
                <a:gd name="connsiteX3" fmla="*/ 1 w 4406148"/>
                <a:gd name="connsiteY3" fmla="*/ 5299239 h 5299239"/>
              </a:gdLst>
              <a:ahLst/>
              <a:cxnLst>
                <a:cxn ang="0">
                  <a:pos x="connsiteX0" y="connsiteY0"/>
                </a:cxn>
                <a:cxn ang="0">
                  <a:pos x="connsiteX1" y="connsiteY1"/>
                </a:cxn>
                <a:cxn ang="0">
                  <a:pos x="connsiteX2" y="connsiteY2"/>
                </a:cxn>
                <a:cxn ang="0">
                  <a:pos x="connsiteX3" y="connsiteY3"/>
                </a:cxn>
              </a:cxnLst>
              <a:rect l="l" t="t" r="r" b="b"/>
              <a:pathLst>
                <a:path w="4406148" h="5299239">
                  <a:moveTo>
                    <a:pt x="0" y="0"/>
                  </a:moveTo>
                  <a:lnTo>
                    <a:pt x="4406148" y="4406147"/>
                  </a:lnTo>
                  <a:lnTo>
                    <a:pt x="3513056" y="5299239"/>
                  </a:lnTo>
                  <a:lnTo>
                    <a:pt x="1" y="5299239"/>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8" name="Freeform: Shape 27">
              <a:extLst>
                <a:ext uri="{FF2B5EF4-FFF2-40B4-BE49-F238E27FC236}">
                  <a16:creationId xmlns:a16="http://schemas.microsoft.com/office/drawing/2014/main" id="{49F8E490-C6E3-4D00-866F-CD85DD88996E}"/>
                </a:ext>
              </a:extLst>
            </p:cNvPr>
            <p:cNvSpPr/>
            <p:nvPr/>
          </p:nvSpPr>
          <p:spPr>
            <a:xfrm rot="8100000" flipH="1">
              <a:off x="9583575" y="1088097"/>
              <a:ext cx="5072180" cy="4843502"/>
            </a:xfrm>
            <a:custGeom>
              <a:avLst/>
              <a:gdLst>
                <a:gd name="connsiteX0" fmla="*/ 5072180 w 5072180"/>
                <a:gd name="connsiteY0" fmla="*/ 4843501 h 4843502"/>
                <a:gd name="connsiteX1" fmla="*/ 228679 w 5072180"/>
                <a:gd name="connsiteY1" fmla="*/ 0 h 4843502"/>
                <a:gd name="connsiteX2" fmla="*/ 1 w 5072180"/>
                <a:gd name="connsiteY2" fmla="*/ 228678 h 4843502"/>
                <a:gd name="connsiteX3" fmla="*/ 0 w 5072180"/>
                <a:gd name="connsiteY3" fmla="*/ 4843502 h 4843502"/>
              </a:gdLst>
              <a:ahLst/>
              <a:cxnLst>
                <a:cxn ang="0">
                  <a:pos x="connsiteX0" y="connsiteY0"/>
                </a:cxn>
                <a:cxn ang="0">
                  <a:pos x="connsiteX1" y="connsiteY1"/>
                </a:cxn>
                <a:cxn ang="0">
                  <a:pos x="connsiteX2" y="connsiteY2"/>
                </a:cxn>
                <a:cxn ang="0">
                  <a:pos x="connsiteX3" y="connsiteY3"/>
                </a:cxn>
              </a:cxnLst>
              <a:rect l="l" t="t" r="r" b="b"/>
              <a:pathLst>
                <a:path w="5072180" h="4843502">
                  <a:moveTo>
                    <a:pt x="5072180" y="4843501"/>
                  </a:moveTo>
                  <a:lnTo>
                    <a:pt x="228679" y="0"/>
                  </a:lnTo>
                  <a:lnTo>
                    <a:pt x="1" y="228678"/>
                  </a:lnTo>
                  <a:lnTo>
                    <a:pt x="0" y="4843502"/>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grpSp>
      <p:sp>
        <p:nvSpPr>
          <p:cNvPr id="29" name="Freeform: Shape 28">
            <a:extLst>
              <a:ext uri="{FF2B5EF4-FFF2-40B4-BE49-F238E27FC236}">
                <a16:creationId xmlns:a16="http://schemas.microsoft.com/office/drawing/2014/main" id="{EE8F5B31-1523-46AE-9455-C33DFC1BDDE0}"/>
              </a:ext>
            </a:extLst>
          </p:cNvPr>
          <p:cNvSpPr/>
          <p:nvPr userDrawn="1"/>
        </p:nvSpPr>
        <p:spPr>
          <a:xfrm rot="2700000">
            <a:off x="11438585" y="5665752"/>
            <a:ext cx="877778" cy="1755556"/>
          </a:xfrm>
          <a:custGeom>
            <a:avLst/>
            <a:gdLst>
              <a:gd name="connsiteX0" fmla="*/ 0 w 877778"/>
              <a:gd name="connsiteY0" fmla="*/ 0 h 1755556"/>
              <a:gd name="connsiteX1" fmla="*/ 877778 w 877778"/>
              <a:gd name="connsiteY1" fmla="*/ 877778 h 1755556"/>
              <a:gd name="connsiteX2" fmla="*/ 0 w 877778"/>
              <a:gd name="connsiteY2" fmla="*/ 1755556 h 1755556"/>
            </a:gdLst>
            <a:ahLst/>
            <a:cxnLst>
              <a:cxn ang="0">
                <a:pos x="connsiteX0" y="connsiteY0"/>
              </a:cxn>
              <a:cxn ang="0">
                <a:pos x="connsiteX1" y="connsiteY1"/>
              </a:cxn>
              <a:cxn ang="0">
                <a:pos x="connsiteX2" y="connsiteY2"/>
              </a:cxn>
            </a:cxnLst>
            <a:rect l="l" t="t" r="r" b="b"/>
            <a:pathLst>
              <a:path w="877778" h="1755556">
                <a:moveTo>
                  <a:pt x="0" y="0"/>
                </a:moveTo>
                <a:lnTo>
                  <a:pt x="877778" y="877778"/>
                </a:lnTo>
                <a:lnTo>
                  <a:pt x="0" y="1755556"/>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30" name="Freeform: Shape 29">
            <a:extLst>
              <a:ext uri="{FF2B5EF4-FFF2-40B4-BE49-F238E27FC236}">
                <a16:creationId xmlns:a16="http://schemas.microsoft.com/office/drawing/2014/main" id="{5D17048F-C2E1-4775-BC32-50BD6219F89D}"/>
              </a:ext>
            </a:extLst>
          </p:cNvPr>
          <p:cNvSpPr/>
          <p:nvPr userDrawn="1"/>
        </p:nvSpPr>
        <p:spPr>
          <a:xfrm rot="8100000" flipH="1">
            <a:off x="10582265" y="5841410"/>
            <a:ext cx="2372348" cy="1186174"/>
          </a:xfrm>
          <a:custGeom>
            <a:avLst/>
            <a:gdLst>
              <a:gd name="connsiteX0" fmla="*/ 2372348 w 2372348"/>
              <a:gd name="connsiteY0" fmla="*/ 1186174 h 1186174"/>
              <a:gd name="connsiteX1" fmla="*/ 1186174 w 2372348"/>
              <a:gd name="connsiteY1" fmla="*/ 0 h 1186174"/>
              <a:gd name="connsiteX2" fmla="*/ 0 w 2372348"/>
              <a:gd name="connsiteY2" fmla="*/ 1186174 h 1186174"/>
            </a:gdLst>
            <a:ahLst/>
            <a:cxnLst>
              <a:cxn ang="0">
                <a:pos x="connsiteX0" y="connsiteY0"/>
              </a:cxn>
              <a:cxn ang="0">
                <a:pos x="connsiteX1" y="connsiteY1"/>
              </a:cxn>
              <a:cxn ang="0">
                <a:pos x="connsiteX2" y="connsiteY2"/>
              </a:cxn>
            </a:cxnLst>
            <a:rect l="l" t="t" r="r" b="b"/>
            <a:pathLst>
              <a:path w="2372348" h="1186174">
                <a:moveTo>
                  <a:pt x="2372348" y="1186174"/>
                </a:moveTo>
                <a:lnTo>
                  <a:pt x="1186174" y="0"/>
                </a:lnTo>
                <a:lnTo>
                  <a:pt x="0" y="1186174"/>
                </a:lnTo>
                <a:close/>
              </a:path>
            </a:pathLst>
          </a:custGeom>
          <a:pattFill prst="wdUp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grpSp>
        <p:nvGrpSpPr>
          <p:cNvPr id="31" name="Group 30">
            <a:extLst>
              <a:ext uri="{FF2B5EF4-FFF2-40B4-BE49-F238E27FC236}">
                <a16:creationId xmlns:a16="http://schemas.microsoft.com/office/drawing/2014/main" id="{EAB002AA-4848-49C8-A834-036F860C79A3}"/>
              </a:ext>
            </a:extLst>
          </p:cNvPr>
          <p:cNvGrpSpPr/>
          <p:nvPr userDrawn="1"/>
        </p:nvGrpSpPr>
        <p:grpSpPr>
          <a:xfrm rot="16200000" flipH="1">
            <a:off x="9913705" y="6257994"/>
            <a:ext cx="1052473" cy="1209445"/>
            <a:chOff x="10800165" y="7142066"/>
            <a:chExt cx="2775293" cy="3189215"/>
          </a:xfrm>
        </p:grpSpPr>
        <p:sp>
          <p:nvSpPr>
            <p:cNvPr id="32" name="Freeform: Shape 31">
              <a:extLst>
                <a:ext uri="{FF2B5EF4-FFF2-40B4-BE49-F238E27FC236}">
                  <a16:creationId xmlns:a16="http://schemas.microsoft.com/office/drawing/2014/main" id="{14B187A8-7F8D-469D-A03B-4F835A5746DE}"/>
                </a:ext>
              </a:extLst>
            </p:cNvPr>
            <p:cNvSpPr/>
            <p:nvPr/>
          </p:nvSpPr>
          <p:spPr>
            <a:xfrm rot="2700000">
              <a:off x="10800166" y="7555988"/>
              <a:ext cx="2775292" cy="277529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3" name="Freeform: Shape 32">
              <a:extLst>
                <a:ext uri="{FF2B5EF4-FFF2-40B4-BE49-F238E27FC236}">
                  <a16:creationId xmlns:a16="http://schemas.microsoft.com/office/drawing/2014/main" id="{03D871D1-A11A-48FB-82A8-8D61AB5CB85C}"/>
                </a:ext>
              </a:extLst>
            </p:cNvPr>
            <p:cNvSpPr/>
            <p:nvPr/>
          </p:nvSpPr>
          <p:spPr>
            <a:xfrm rot="8100000" flipH="1">
              <a:off x="10811837" y="7142066"/>
              <a:ext cx="2751954" cy="2751955"/>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 name="Title 1">
            <a:extLst>
              <a:ext uri="{FF2B5EF4-FFF2-40B4-BE49-F238E27FC236}">
                <a16:creationId xmlns:a16="http://schemas.microsoft.com/office/drawing/2014/main" id="{42374B20-3E42-44AF-BEF1-8AB33067395C}"/>
              </a:ext>
            </a:extLst>
          </p:cNvPr>
          <p:cNvSpPr>
            <a:spLocks noGrp="1"/>
          </p:cNvSpPr>
          <p:nvPr>
            <p:ph type="title" hasCustomPrompt="1"/>
          </p:nvPr>
        </p:nvSpPr>
        <p:spPr>
          <a:xfrm>
            <a:off x="832104" y="3886200"/>
            <a:ext cx="7781544" cy="859055"/>
          </a:xfrm>
        </p:spPr>
        <p:txBody>
          <a:bodyPr vert="horz" lIns="91440" tIns="45720" rIns="91440" bIns="45720" rtlCol="0" anchor="b">
            <a:normAutofit/>
          </a:bodyPr>
          <a:lstStyle>
            <a:lvl1pPr>
              <a:defRPr lang="en-GB" sz="5400" b="1" dirty="0">
                <a:solidFill>
                  <a:schemeClr val="bg1"/>
                </a:solidFill>
                <a:latin typeface="+mj-lt"/>
              </a:defRPr>
            </a:lvl1pPr>
          </a:lstStyle>
          <a:p>
            <a:pPr lvl="0"/>
            <a:r>
              <a:rPr lang="en-US" noProof="0"/>
              <a:t>Section Title 01</a:t>
            </a:r>
          </a:p>
        </p:txBody>
      </p:sp>
      <p:sp>
        <p:nvSpPr>
          <p:cNvPr id="3" name="Text Placeholder 2">
            <a:extLst>
              <a:ext uri="{FF2B5EF4-FFF2-40B4-BE49-F238E27FC236}">
                <a16:creationId xmlns:a16="http://schemas.microsoft.com/office/drawing/2014/main" id="{5E194264-A3F5-42E2-9A63-DCCED0457E1B}"/>
              </a:ext>
            </a:extLst>
          </p:cNvPr>
          <p:cNvSpPr>
            <a:spLocks noGrp="1"/>
          </p:cNvSpPr>
          <p:nvPr>
            <p:ph type="body" idx="1"/>
          </p:nvPr>
        </p:nvSpPr>
        <p:spPr>
          <a:xfrm>
            <a:off x="831850" y="4754880"/>
            <a:ext cx="6803136" cy="365760"/>
          </a:xfrm>
        </p:spPr>
        <p:txBody>
          <a:bodyPr vert="horz" lIns="91440" tIns="45720" rIns="91440" bIns="45720" rtlCol="0">
            <a:normAutofit/>
          </a:bodyPr>
          <a:lstStyle>
            <a:lvl1pPr marL="0" indent="0">
              <a:buNone/>
              <a:defRPr lang="en-US" sz="1600" spc="300">
                <a:solidFill>
                  <a:schemeClr val="accent1">
                    <a:lumMod val="20000"/>
                    <a:lumOff val="80000"/>
                  </a:schemeClr>
                </a:solidFill>
                <a:latin typeface="+mn-lt"/>
                <a:cs typeface="Arial" panose="020B0604020202020204" pitchFamily="34" charset="0"/>
              </a:defRPr>
            </a:lvl1pPr>
          </a:lstStyle>
          <a:p>
            <a:pPr marL="228600" lvl="0" indent="-228600"/>
            <a:r>
              <a:rPr lang="en-US" noProof="0"/>
              <a:t>Click to edit Master text styles</a:t>
            </a:r>
          </a:p>
        </p:txBody>
      </p:sp>
      <p:sp>
        <p:nvSpPr>
          <p:cNvPr id="35" name="Slide Number Placeholder 4">
            <a:extLst>
              <a:ext uri="{FF2B5EF4-FFF2-40B4-BE49-F238E27FC236}">
                <a16:creationId xmlns:a16="http://schemas.microsoft.com/office/drawing/2014/main" id="{6F73F836-940E-4B65-A29C-D0869263C935}"/>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3511478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CDBB6E5-B91E-4946-9390-E8693855103A}"/>
              </a:ext>
            </a:extLst>
          </p:cNvPr>
          <p:cNvSpPr/>
          <p:nvPr userDrawn="1"/>
        </p:nvSpPr>
        <p:spPr>
          <a:xfrm>
            <a:off x="0" y="0"/>
            <a:ext cx="1219200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4" name="Freeform: Shape 33">
            <a:extLst>
              <a:ext uri="{FF2B5EF4-FFF2-40B4-BE49-F238E27FC236}">
                <a16:creationId xmlns:a16="http://schemas.microsoft.com/office/drawing/2014/main" id="{0C3CC1C9-1FA0-4FE4-8984-4A8B3728D674}"/>
              </a:ext>
            </a:extLst>
          </p:cNvPr>
          <p:cNvSpPr/>
          <p:nvPr userDrawn="1"/>
        </p:nvSpPr>
        <p:spPr>
          <a:xfrm rot="16200000" flipV="1">
            <a:off x="2855762" y="-2473495"/>
            <a:ext cx="6862743" cy="11809733"/>
          </a:xfrm>
          <a:custGeom>
            <a:avLst/>
            <a:gdLst>
              <a:gd name="connsiteX0" fmla="*/ 6862743 w 6862743"/>
              <a:gd name="connsiteY0" fmla="*/ 11809733 h 11809733"/>
              <a:gd name="connsiteX1" fmla="*/ 6862743 w 6862743"/>
              <a:gd name="connsiteY1" fmla="*/ 7708334 h 11809733"/>
              <a:gd name="connsiteX2" fmla="*/ 4147292 w 6862743"/>
              <a:gd name="connsiteY2" fmla="*/ 7708334 h 11809733"/>
              <a:gd name="connsiteX3" fmla="*/ 4147292 w 6862743"/>
              <a:gd name="connsiteY3" fmla="*/ 7708332 h 11809733"/>
              <a:gd name="connsiteX4" fmla="*/ 6862743 w 6862743"/>
              <a:gd name="connsiteY4" fmla="*/ 7708332 h 11809733"/>
              <a:gd name="connsiteX5" fmla="*/ 4147291 w 6862743"/>
              <a:gd name="connsiteY5" fmla="*/ 4987262 h 11809733"/>
              <a:gd name="connsiteX6" fmla="*/ 4147291 w 6862743"/>
              <a:gd name="connsiteY6" fmla="*/ 3835308 h 11809733"/>
              <a:gd name="connsiteX7" fmla="*/ 307017 w 6862743"/>
              <a:gd name="connsiteY7" fmla="*/ 0 h 11809733"/>
              <a:gd name="connsiteX8" fmla="*/ 0 w 6862743"/>
              <a:gd name="connsiteY8" fmla="*/ 0 h 11809733"/>
              <a:gd name="connsiteX9" fmla="*/ 0 w 6862743"/>
              <a:gd name="connsiteY9" fmla="*/ 11809733 h 11809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3" h="11809733">
                <a:moveTo>
                  <a:pt x="6862743" y="11809733"/>
                </a:moveTo>
                <a:lnTo>
                  <a:pt x="6862743" y="7708334"/>
                </a:lnTo>
                <a:lnTo>
                  <a:pt x="4147292" y="7708334"/>
                </a:lnTo>
                <a:lnTo>
                  <a:pt x="4147292" y="7708332"/>
                </a:lnTo>
                <a:lnTo>
                  <a:pt x="6862743" y="7708332"/>
                </a:lnTo>
                <a:lnTo>
                  <a:pt x="4147291" y="4987262"/>
                </a:lnTo>
                <a:lnTo>
                  <a:pt x="4147291" y="3835308"/>
                </a:lnTo>
                <a:lnTo>
                  <a:pt x="307017" y="0"/>
                </a:lnTo>
                <a:lnTo>
                  <a:pt x="0" y="0"/>
                </a:lnTo>
                <a:lnTo>
                  <a:pt x="0" y="11809733"/>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4" name="Freeform: Shape 23">
            <a:extLst>
              <a:ext uri="{FF2B5EF4-FFF2-40B4-BE49-F238E27FC236}">
                <a16:creationId xmlns:a16="http://schemas.microsoft.com/office/drawing/2014/main" id="{8E049265-431E-48DE-B7F7-4959930171DC}"/>
              </a:ext>
            </a:extLst>
          </p:cNvPr>
          <p:cNvSpPr/>
          <p:nvPr userDrawn="1"/>
        </p:nvSpPr>
        <p:spPr>
          <a:xfrm rot="16200000" flipV="1">
            <a:off x="2626806" y="-2626805"/>
            <a:ext cx="6862743" cy="12116353"/>
          </a:xfrm>
          <a:custGeom>
            <a:avLst/>
            <a:gdLst>
              <a:gd name="connsiteX0" fmla="*/ 6853871 w 6853871"/>
              <a:gd name="connsiteY0" fmla="*/ 12116353 h 12116353"/>
              <a:gd name="connsiteX1" fmla="*/ 6853871 w 6853871"/>
              <a:gd name="connsiteY1" fmla="*/ 8014954 h 12116353"/>
              <a:gd name="connsiteX2" fmla="*/ 4141930 w 6853871"/>
              <a:gd name="connsiteY2" fmla="*/ 8014954 h 12116353"/>
              <a:gd name="connsiteX3" fmla="*/ 4141930 w 6853871"/>
              <a:gd name="connsiteY3" fmla="*/ 8014952 h 12116353"/>
              <a:gd name="connsiteX4" fmla="*/ 6853871 w 6853871"/>
              <a:gd name="connsiteY4" fmla="*/ 8014952 h 12116353"/>
              <a:gd name="connsiteX5" fmla="*/ 4141930 w 6853871"/>
              <a:gd name="connsiteY5" fmla="*/ 5293882 h 12116353"/>
              <a:gd name="connsiteX6" fmla="*/ 4141930 w 6853871"/>
              <a:gd name="connsiteY6" fmla="*/ 4141928 h 12116353"/>
              <a:gd name="connsiteX7" fmla="*/ 0 w 6853871"/>
              <a:gd name="connsiteY7" fmla="*/ 0 h 12116353"/>
              <a:gd name="connsiteX8" fmla="*/ 0 w 6853871"/>
              <a:gd name="connsiteY8" fmla="*/ 12116353 h 12116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53871" h="12116353">
                <a:moveTo>
                  <a:pt x="6853871" y="12116353"/>
                </a:moveTo>
                <a:lnTo>
                  <a:pt x="6853871" y="8014954"/>
                </a:lnTo>
                <a:lnTo>
                  <a:pt x="4141930" y="8014954"/>
                </a:lnTo>
                <a:lnTo>
                  <a:pt x="4141930" y="8014952"/>
                </a:lnTo>
                <a:lnTo>
                  <a:pt x="6853871" y="8014952"/>
                </a:lnTo>
                <a:lnTo>
                  <a:pt x="4141930" y="5293882"/>
                </a:lnTo>
                <a:lnTo>
                  <a:pt x="4141930" y="4141928"/>
                </a:lnTo>
                <a:lnTo>
                  <a:pt x="0" y="0"/>
                </a:lnTo>
                <a:lnTo>
                  <a:pt x="0" y="12116353"/>
                </a:lnTo>
                <a:close/>
              </a:path>
            </a:pathLst>
          </a:custGeom>
          <a:pattFill prst="wdUpDiag">
            <a:fgClr>
              <a:schemeClr val="accent2"/>
            </a:fgClr>
            <a:bgClr>
              <a:schemeClr val="accent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5" name="Freeform: Shape 24">
            <a:extLst>
              <a:ext uri="{FF2B5EF4-FFF2-40B4-BE49-F238E27FC236}">
                <a16:creationId xmlns:a16="http://schemas.microsoft.com/office/drawing/2014/main" id="{173E5F2D-1F8E-4DCC-857F-932C6C6539BB}"/>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Oval 3">
            <a:extLst>
              <a:ext uri="{FF2B5EF4-FFF2-40B4-BE49-F238E27FC236}">
                <a16:creationId xmlns:a16="http://schemas.microsoft.com/office/drawing/2014/main" id="{ECB4C115-EFF9-405C-98BE-F4077B9730D0}"/>
              </a:ext>
            </a:extLst>
          </p:cNvPr>
          <p:cNvSpPr/>
          <p:nvPr userDrawn="1"/>
        </p:nvSpPr>
        <p:spPr>
          <a:xfrm>
            <a:off x="533399" y="914400"/>
            <a:ext cx="1944914" cy="1944914"/>
          </a:xfrm>
          <a:prstGeom prst="ellipse">
            <a:avLst/>
          </a:prstGeom>
          <a:solidFill>
            <a:schemeClr val="accent1">
              <a:lumMod val="50000"/>
            </a:schemeClr>
          </a:solidFill>
          <a:ln w="76200">
            <a:solidFill>
              <a:schemeClr val="accent1">
                <a:alpha val="5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Title 1">
            <a:extLst>
              <a:ext uri="{FF2B5EF4-FFF2-40B4-BE49-F238E27FC236}">
                <a16:creationId xmlns:a16="http://schemas.microsoft.com/office/drawing/2014/main" id="{C9A300DD-BB54-44ED-A7E4-01CD41EC930F}"/>
              </a:ext>
            </a:extLst>
          </p:cNvPr>
          <p:cNvSpPr txBox="1">
            <a:spLocks/>
          </p:cNvSpPr>
          <p:nvPr userDrawn="1"/>
        </p:nvSpPr>
        <p:spPr>
          <a:xfrm>
            <a:off x="956993" y="923305"/>
            <a:ext cx="1005115" cy="2859313"/>
          </a:xfrm>
          <a:prstGeom prst="rect">
            <a:avLst/>
          </a:prstGeom>
        </p:spPr>
        <p:txBody>
          <a:bodyPr vert="horz" lIns="91440" tIns="45720" rIns="91440" bIns="45720" rtlCol="0" anchor="t">
            <a:noAutofit/>
          </a:bodyPr>
          <a:lstStyle>
            <a:lvl1pPr algn="l" defTabSz="914400" rtl="0" eaLnBrk="1" latinLnBrk="0" hangingPunct="1">
              <a:lnSpc>
                <a:spcPct val="100000"/>
              </a:lnSpc>
              <a:spcBef>
                <a:spcPct val="0"/>
              </a:spcBef>
              <a:buNone/>
              <a:defRPr lang="en-GB" sz="3600" b="0" i="0" kern="1200" dirty="0">
                <a:solidFill>
                  <a:schemeClr val="bg1"/>
                </a:solidFill>
                <a:latin typeface="Trebuchet MS" panose="020B0603020202020204" pitchFamily="34" charset="0"/>
                <a:ea typeface="+mj-ea"/>
                <a:cs typeface="+mj-cs"/>
              </a:defRPr>
            </a:lvl1pPr>
          </a:lstStyle>
          <a:p>
            <a:pPr algn="ctr"/>
            <a:r>
              <a:rPr lang="en-US" sz="18400" noProof="0" dirty="0">
                <a:solidFill>
                  <a:schemeClr val="accent1">
                    <a:lumMod val="60000"/>
                    <a:lumOff val="40000"/>
                  </a:schemeClr>
                </a:solidFill>
                <a:latin typeface="+mj-lt"/>
              </a:rPr>
              <a:t>“</a:t>
            </a:r>
          </a:p>
        </p:txBody>
      </p:sp>
      <p:sp>
        <p:nvSpPr>
          <p:cNvPr id="2" name="Title 1">
            <a:extLst>
              <a:ext uri="{FF2B5EF4-FFF2-40B4-BE49-F238E27FC236}">
                <a16:creationId xmlns:a16="http://schemas.microsoft.com/office/drawing/2014/main" id="{42374B20-3E42-44AF-BEF1-8AB33067395C}"/>
              </a:ext>
            </a:extLst>
          </p:cNvPr>
          <p:cNvSpPr>
            <a:spLocks noGrp="1"/>
          </p:cNvSpPr>
          <p:nvPr>
            <p:ph type="title" hasCustomPrompt="1"/>
          </p:nvPr>
        </p:nvSpPr>
        <p:spPr>
          <a:xfrm>
            <a:off x="533399" y="3200400"/>
            <a:ext cx="7551057" cy="2859313"/>
          </a:xfrm>
        </p:spPr>
        <p:txBody>
          <a:bodyPr vert="horz" lIns="91440" tIns="45720" rIns="91440" bIns="45720" rtlCol="0" anchor="t">
            <a:normAutofit/>
          </a:bodyPr>
          <a:lstStyle>
            <a:lvl1pPr>
              <a:lnSpc>
                <a:spcPct val="100000"/>
              </a:lnSpc>
              <a:defRPr lang="en-GB" sz="3200" b="0" i="0" dirty="0">
                <a:solidFill>
                  <a:schemeClr val="bg1"/>
                </a:solidFill>
                <a:latin typeface="+mj-lt"/>
              </a:defRPr>
            </a:lvl1pPr>
          </a:lstStyle>
          <a:p>
            <a:pPr lvl="0"/>
            <a:r>
              <a:rPr lang="en-US" noProof="0"/>
              <a:t>Quote</a:t>
            </a:r>
          </a:p>
        </p:txBody>
      </p:sp>
      <p:sp>
        <p:nvSpPr>
          <p:cNvPr id="19" name="Slide Number Placeholder 4">
            <a:extLst>
              <a:ext uri="{FF2B5EF4-FFF2-40B4-BE49-F238E27FC236}">
                <a16:creationId xmlns:a16="http://schemas.microsoft.com/office/drawing/2014/main" id="{A4E6C1FF-5925-42B3-B7F9-0A0031BDAD30}"/>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17531698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Text">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3" name="Text Placeholder 22">
            <a:extLst>
              <a:ext uri="{FF2B5EF4-FFF2-40B4-BE49-F238E27FC236}">
                <a16:creationId xmlns:a16="http://schemas.microsoft.com/office/drawing/2014/main" id="{03618670-D1E4-466C-BDB5-FC890AC31457}"/>
              </a:ext>
            </a:extLst>
          </p:cNvPr>
          <p:cNvSpPr>
            <a:spLocks noGrp="1"/>
          </p:cNvSpPr>
          <p:nvPr>
            <p:ph type="body" sz="quarter" idx="13"/>
          </p:nvPr>
        </p:nvSpPr>
        <p:spPr>
          <a:xfrm>
            <a:off x="444500" y="1625385"/>
            <a:ext cx="6718300" cy="4093243"/>
          </a:xfrm>
        </p:spPr>
        <p:txBody>
          <a:bodyPr>
            <a:noAutofit/>
          </a:bodyPr>
          <a:lstStyle>
            <a:lvl1pPr>
              <a:lnSpc>
                <a:spcPct val="100000"/>
              </a:lnSpc>
              <a:spcBef>
                <a:spcPts val="600"/>
              </a:spcBef>
              <a:spcAft>
                <a:spcPts val="400"/>
              </a:spcAft>
              <a:defRPr sz="1600">
                <a:solidFill>
                  <a:schemeClr val="bg1"/>
                </a:solidFill>
                <a:latin typeface="+mn-lt"/>
                <a:cs typeface="Arial" panose="020B0604020202020204" pitchFamily="34" charset="0"/>
              </a:defRPr>
            </a:lvl1pPr>
            <a:lvl2pPr>
              <a:lnSpc>
                <a:spcPct val="100000"/>
              </a:lnSpc>
              <a:spcBef>
                <a:spcPts val="600"/>
              </a:spcBef>
              <a:spcAft>
                <a:spcPts val="400"/>
              </a:spcAft>
              <a:defRPr sz="1400">
                <a:solidFill>
                  <a:schemeClr val="bg1"/>
                </a:solidFill>
                <a:latin typeface="+mn-lt"/>
                <a:cs typeface="Arial" panose="020B0604020202020204" pitchFamily="34" charset="0"/>
              </a:defRPr>
            </a:lvl2pPr>
            <a:lvl3pPr>
              <a:lnSpc>
                <a:spcPct val="100000"/>
              </a:lnSpc>
              <a:spcBef>
                <a:spcPts val="600"/>
              </a:spcBef>
              <a:spcAft>
                <a:spcPts val="400"/>
              </a:spcAft>
              <a:defRPr sz="1200">
                <a:solidFill>
                  <a:schemeClr val="bg1"/>
                </a:solidFill>
                <a:latin typeface="+mn-lt"/>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a:p>
            <a:pPr lvl="1"/>
            <a:r>
              <a:rPr lang="en-US" noProof="0"/>
              <a:t>Second level</a:t>
            </a:r>
          </a:p>
          <a:p>
            <a:pPr lvl="2"/>
            <a:r>
              <a:rPr lang="en-US" noProof="0"/>
              <a:t>Third level</a:t>
            </a:r>
          </a:p>
        </p:txBody>
      </p:sp>
    </p:spTree>
    <p:extLst>
      <p:ext uri="{BB962C8B-B14F-4D97-AF65-F5344CB8AC3E}">
        <p14:creationId xmlns:p14="http://schemas.microsoft.com/office/powerpoint/2010/main" val="2745748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4" name="Freeform: Shape 23">
            <a:extLst>
              <a:ext uri="{FF2B5EF4-FFF2-40B4-BE49-F238E27FC236}">
                <a16:creationId xmlns:a16="http://schemas.microsoft.com/office/drawing/2014/main" id="{18103E00-7E4A-44CD-81AC-06433CAE1110}"/>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4073704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Only">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4" name="Freeform: Shape 23">
            <a:extLst>
              <a:ext uri="{FF2B5EF4-FFF2-40B4-BE49-F238E27FC236}">
                <a16:creationId xmlns:a16="http://schemas.microsoft.com/office/drawing/2014/main" id="{18103E00-7E4A-44CD-81AC-06433CAE1110}"/>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7" name="Text Placeholder 6">
            <a:extLst>
              <a:ext uri="{FF2B5EF4-FFF2-40B4-BE49-F238E27FC236}">
                <a16:creationId xmlns:a16="http://schemas.microsoft.com/office/drawing/2014/main" id="{7E0C167E-2626-40DB-AACF-D02543E29BB3}"/>
              </a:ext>
            </a:extLst>
          </p:cNvPr>
          <p:cNvSpPr>
            <a:spLocks noGrp="1"/>
          </p:cNvSpPr>
          <p:nvPr>
            <p:ph type="body" sz="quarter" idx="13"/>
          </p:nvPr>
        </p:nvSpPr>
        <p:spPr>
          <a:xfrm>
            <a:off x="1409700" y="1749570"/>
            <a:ext cx="9372600" cy="3358860"/>
          </a:xfrm>
        </p:spPr>
        <p:txBody>
          <a:bodyPr anchor="ctr">
            <a:normAutofit/>
          </a:bodyPr>
          <a:lstStyle>
            <a:lvl1pPr marL="0" indent="0" algn="ctr">
              <a:buNone/>
              <a:defRPr sz="6000">
                <a:solidFill>
                  <a:schemeClr val="bg1"/>
                </a:solidFill>
              </a:defRPr>
            </a:lvl1pPr>
          </a:lstStyle>
          <a:p>
            <a:pPr lvl="0"/>
            <a:r>
              <a:rPr lang="en-US" noProof="0"/>
              <a:t>Click to edit Master text styles</a:t>
            </a:r>
          </a:p>
        </p:txBody>
      </p:sp>
    </p:spTree>
    <p:extLst>
      <p:ext uri="{BB962C8B-B14F-4D97-AF65-F5344CB8AC3E}">
        <p14:creationId xmlns:p14="http://schemas.microsoft.com/office/powerpoint/2010/main" val="290474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4" name="Freeform: Shape 23">
            <a:extLst>
              <a:ext uri="{FF2B5EF4-FFF2-40B4-BE49-F238E27FC236}">
                <a16:creationId xmlns:a16="http://schemas.microsoft.com/office/drawing/2014/main" id="{18103E00-7E4A-44CD-81AC-06433CAE1110}"/>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0" name="Content Placeholder 2">
            <a:extLst>
              <a:ext uri="{FF2B5EF4-FFF2-40B4-BE49-F238E27FC236}">
                <a16:creationId xmlns:a16="http://schemas.microsoft.com/office/drawing/2014/main" id="{0103A49C-32FF-49E6-86F3-FC2E19517BD5}"/>
              </a:ext>
            </a:extLst>
          </p:cNvPr>
          <p:cNvSpPr>
            <a:spLocks noGrp="1"/>
          </p:cNvSpPr>
          <p:nvPr>
            <p:ph idx="1"/>
          </p:nvPr>
        </p:nvSpPr>
        <p:spPr>
          <a:xfrm>
            <a:off x="443365" y="1825625"/>
            <a:ext cx="11215235"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6367082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4" name="Freeform: Shape 23">
            <a:extLst>
              <a:ext uri="{FF2B5EF4-FFF2-40B4-BE49-F238E27FC236}">
                <a16:creationId xmlns:a16="http://schemas.microsoft.com/office/drawing/2014/main" id="{18103E00-7E4A-44CD-81AC-06433CAE1110}"/>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5" name="Text Placeholder 2">
            <a:extLst>
              <a:ext uri="{FF2B5EF4-FFF2-40B4-BE49-F238E27FC236}">
                <a16:creationId xmlns:a16="http://schemas.microsoft.com/office/drawing/2014/main" id="{7FA80A70-18DE-4DB9-9982-BA75BE54CF93}"/>
              </a:ext>
            </a:extLst>
          </p:cNvPr>
          <p:cNvSpPr>
            <a:spLocks noGrp="1"/>
          </p:cNvSpPr>
          <p:nvPr>
            <p:ph type="body" idx="1"/>
          </p:nvPr>
        </p:nvSpPr>
        <p:spPr>
          <a:xfrm>
            <a:off x="444500" y="1681163"/>
            <a:ext cx="5157787" cy="823912"/>
          </a:xfrm>
        </p:spPr>
        <p:txBody>
          <a:bodyPr anchor="t">
            <a:normAutofit/>
          </a:bodyPr>
          <a:lstStyle>
            <a:lvl1pPr marL="0" indent="0" algn="ctr">
              <a:buFont typeface="Arial" panose="020B0604020202020204" pitchFamily="34" charset="0"/>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6" name="Text Placeholder 4">
            <a:extLst>
              <a:ext uri="{FF2B5EF4-FFF2-40B4-BE49-F238E27FC236}">
                <a16:creationId xmlns:a16="http://schemas.microsoft.com/office/drawing/2014/main" id="{2801C0EF-C078-44B0-AD01-4850E9A65EE0}"/>
              </a:ext>
            </a:extLst>
          </p:cNvPr>
          <p:cNvSpPr>
            <a:spLocks noGrp="1"/>
          </p:cNvSpPr>
          <p:nvPr>
            <p:ph type="body" sz="quarter" idx="3"/>
          </p:nvPr>
        </p:nvSpPr>
        <p:spPr>
          <a:xfrm>
            <a:off x="6500812" y="1681163"/>
            <a:ext cx="5157788" cy="823912"/>
          </a:xfrm>
        </p:spPr>
        <p:txBody>
          <a:bodyPr anchor="t">
            <a:normAutofit/>
          </a:bodyPr>
          <a:lstStyle>
            <a:lvl1pPr marL="0" indent="0" algn="ctr">
              <a:buFont typeface="Arial" panose="020B0604020202020204" pitchFamily="34" charset="0"/>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7" name="Content Placeholder 3">
            <a:extLst>
              <a:ext uri="{FF2B5EF4-FFF2-40B4-BE49-F238E27FC236}">
                <a16:creationId xmlns:a16="http://schemas.microsoft.com/office/drawing/2014/main" id="{7C9DED91-45F6-4308-A085-1EFACA6468CF}"/>
              </a:ext>
            </a:extLst>
          </p:cNvPr>
          <p:cNvSpPr>
            <a:spLocks noGrp="1"/>
          </p:cNvSpPr>
          <p:nvPr>
            <p:ph sz="half" idx="2"/>
          </p:nvPr>
        </p:nvSpPr>
        <p:spPr>
          <a:xfrm>
            <a:off x="444500" y="2505075"/>
            <a:ext cx="5157787" cy="3684588"/>
          </a:xfrm>
        </p:spPr>
        <p:txBody>
          <a:bodyPr>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8" name="Content Placeholder 5">
            <a:extLst>
              <a:ext uri="{FF2B5EF4-FFF2-40B4-BE49-F238E27FC236}">
                <a16:creationId xmlns:a16="http://schemas.microsoft.com/office/drawing/2014/main" id="{0574B5E7-B666-439B-9278-67BE1EA6EBC5}"/>
              </a:ext>
            </a:extLst>
          </p:cNvPr>
          <p:cNvSpPr>
            <a:spLocks noGrp="1"/>
          </p:cNvSpPr>
          <p:nvPr>
            <p:ph sz="quarter" idx="4"/>
          </p:nvPr>
        </p:nvSpPr>
        <p:spPr>
          <a:xfrm>
            <a:off x="6475412" y="2505075"/>
            <a:ext cx="5183188" cy="3684588"/>
          </a:xfrm>
        </p:spPr>
        <p:txBody>
          <a:bodyPr>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2191671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4" name="Freeform: Shape 23">
            <a:extLst>
              <a:ext uri="{FF2B5EF4-FFF2-40B4-BE49-F238E27FC236}">
                <a16:creationId xmlns:a16="http://schemas.microsoft.com/office/drawing/2014/main" id="{18103E00-7E4A-44CD-81AC-06433CAE1110}"/>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0" name="Content Placeholder 2">
            <a:extLst>
              <a:ext uri="{FF2B5EF4-FFF2-40B4-BE49-F238E27FC236}">
                <a16:creationId xmlns:a16="http://schemas.microsoft.com/office/drawing/2014/main" id="{FE796BFF-6E5F-4DE7-B193-F501FC094D63}"/>
              </a:ext>
            </a:extLst>
          </p:cNvPr>
          <p:cNvSpPr>
            <a:spLocks noGrp="1"/>
          </p:cNvSpPr>
          <p:nvPr>
            <p:ph sz="half" idx="1"/>
          </p:nvPr>
        </p:nvSpPr>
        <p:spPr>
          <a:xfrm>
            <a:off x="443365" y="1517715"/>
            <a:ext cx="5184437" cy="4659248"/>
          </a:xfrm>
        </p:spPr>
        <p:txBody>
          <a:bodyPr>
            <a:normAutofit/>
          </a:bodyPr>
          <a:lstStyle>
            <a:lvl1pPr marL="457200" indent="-457200">
              <a:buFont typeface="Arial" panose="020B0604020202020204" pitchFamily="34" charset="0"/>
              <a:buChar char="•"/>
              <a:defRPr sz="2000">
                <a:solidFill>
                  <a:schemeClr val="bg1"/>
                </a:solidFill>
              </a:defRPr>
            </a:lvl1pPr>
            <a:lvl2pPr marL="800100" indent="-342900">
              <a:buFont typeface="Arial" panose="020B0604020202020204" pitchFamily="34" charset="0"/>
              <a:buChar char="•"/>
              <a:defRPr sz="1800">
                <a:solidFill>
                  <a:schemeClr val="bg1"/>
                </a:solidFill>
              </a:defRPr>
            </a:lvl2pPr>
            <a:lvl3pPr marL="1257300" indent="-342900">
              <a:buFont typeface="Arial" panose="020B0604020202020204" pitchFamily="34" charset="0"/>
              <a:buChar char="•"/>
              <a:defRPr sz="1600">
                <a:solidFill>
                  <a:schemeClr val="bg1"/>
                </a:solidFill>
              </a:defRPr>
            </a:lvl3pPr>
            <a:lvl4pPr marL="1657350" indent="-285750">
              <a:buFont typeface="Arial" panose="020B0604020202020204" pitchFamily="34" charset="0"/>
              <a:buChar char="•"/>
              <a:defRPr sz="1400">
                <a:solidFill>
                  <a:schemeClr val="bg1"/>
                </a:solidFill>
              </a:defRPr>
            </a:lvl4pPr>
            <a:lvl5pPr marL="2114550" indent="-285750">
              <a:buFont typeface="Arial" panose="020B0604020202020204" pitchFamily="34" charset="0"/>
              <a:buChar char="•"/>
              <a:defRPr sz="1400">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1" name="Content Placeholder 3">
            <a:extLst>
              <a:ext uri="{FF2B5EF4-FFF2-40B4-BE49-F238E27FC236}">
                <a16:creationId xmlns:a16="http://schemas.microsoft.com/office/drawing/2014/main" id="{78622754-CA4D-4C27-A37F-B26E7B4C9CA2}"/>
              </a:ext>
            </a:extLst>
          </p:cNvPr>
          <p:cNvSpPr>
            <a:spLocks noGrp="1"/>
          </p:cNvSpPr>
          <p:nvPr>
            <p:ph sz="half" idx="2"/>
          </p:nvPr>
        </p:nvSpPr>
        <p:spPr>
          <a:xfrm>
            <a:off x="6474163" y="1517715"/>
            <a:ext cx="5184437" cy="4659248"/>
          </a:xfrm>
        </p:spPr>
        <p:txBody>
          <a:bodyPr>
            <a:normAutofit/>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400">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9995978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 Category">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0" name="Picture Placeholder 8">
            <a:extLst>
              <a:ext uri="{FF2B5EF4-FFF2-40B4-BE49-F238E27FC236}">
                <a16:creationId xmlns:a16="http://schemas.microsoft.com/office/drawing/2014/main" id="{6D00E6B4-1CBE-404E-B943-5F1832320C1C}"/>
              </a:ext>
            </a:extLst>
          </p:cNvPr>
          <p:cNvSpPr>
            <a:spLocks noGrp="1"/>
          </p:cNvSpPr>
          <p:nvPr>
            <p:ph type="pic" sz="quarter" idx="13"/>
          </p:nvPr>
        </p:nvSpPr>
        <p:spPr>
          <a:xfrm>
            <a:off x="978212" y="2096716"/>
            <a:ext cx="1259505" cy="1259505"/>
          </a:xfrm>
          <a:prstGeom prst="ellipse">
            <a:avLst/>
          </a:prstGeom>
          <a:pattFill prst="wdUpDiag">
            <a:fgClr>
              <a:srgbClr val="0C4360"/>
            </a:fgClr>
            <a:bgClr>
              <a:schemeClr val="accent1">
                <a:lumMod val="50000"/>
              </a:schemeClr>
            </a:bgClr>
          </a:pattFill>
          <a:ln w="38100">
            <a:solidFill>
              <a:schemeClr val="accent2"/>
            </a:solidFill>
          </a:ln>
        </p:spPr>
        <p:txBody>
          <a:bodyPr/>
          <a:lstStyle>
            <a:lvl1pPr marL="0" indent="0">
              <a:buNone/>
              <a:defRPr>
                <a:solidFill>
                  <a:schemeClr val="tx1">
                    <a:alpha val="0"/>
                  </a:schemeClr>
                </a:solidFill>
              </a:defRPr>
            </a:lvl1pPr>
          </a:lstStyle>
          <a:p>
            <a:r>
              <a:rPr lang="en-US" noProof="0"/>
              <a:t>Click icon to add picture</a:t>
            </a:r>
            <a:endParaRPr lang="en-US" noProof="0" dirty="0"/>
          </a:p>
        </p:txBody>
      </p:sp>
      <p:sp>
        <p:nvSpPr>
          <p:cNvPr id="21" name="Picture Placeholder 8">
            <a:extLst>
              <a:ext uri="{FF2B5EF4-FFF2-40B4-BE49-F238E27FC236}">
                <a16:creationId xmlns:a16="http://schemas.microsoft.com/office/drawing/2014/main" id="{7CD59BFD-62BE-4E33-92A5-B84A2A9A8D3B}"/>
              </a:ext>
            </a:extLst>
          </p:cNvPr>
          <p:cNvSpPr>
            <a:spLocks noGrp="1"/>
          </p:cNvSpPr>
          <p:nvPr>
            <p:ph type="pic" sz="quarter" idx="14"/>
          </p:nvPr>
        </p:nvSpPr>
        <p:spPr>
          <a:xfrm>
            <a:off x="3222230" y="2096716"/>
            <a:ext cx="1259505" cy="1259505"/>
          </a:xfrm>
          <a:prstGeom prst="ellipse">
            <a:avLst/>
          </a:prstGeom>
          <a:pattFill prst="wdUpDiag">
            <a:fgClr>
              <a:srgbClr val="0C4360"/>
            </a:fgClr>
            <a:bgClr>
              <a:schemeClr val="accent1">
                <a:lumMod val="50000"/>
              </a:schemeClr>
            </a:bgClr>
          </a:pattFill>
          <a:ln w="38100">
            <a:solidFill>
              <a:schemeClr val="accent2"/>
            </a:solidFill>
          </a:ln>
        </p:spPr>
        <p:txBody>
          <a:bodyPr/>
          <a:lstStyle>
            <a:lvl1pPr marL="0" indent="0">
              <a:buNone/>
              <a:defRPr>
                <a:solidFill>
                  <a:schemeClr val="tx1">
                    <a:alpha val="0"/>
                  </a:schemeClr>
                </a:solidFill>
              </a:defRPr>
            </a:lvl1pPr>
          </a:lstStyle>
          <a:p>
            <a:r>
              <a:rPr lang="en-US" noProof="0"/>
              <a:t>Click icon to add picture</a:t>
            </a:r>
            <a:endParaRPr lang="en-US" noProof="0" dirty="0"/>
          </a:p>
        </p:txBody>
      </p:sp>
      <p:sp>
        <p:nvSpPr>
          <p:cNvPr id="22" name="Picture Placeholder 8">
            <a:extLst>
              <a:ext uri="{FF2B5EF4-FFF2-40B4-BE49-F238E27FC236}">
                <a16:creationId xmlns:a16="http://schemas.microsoft.com/office/drawing/2014/main" id="{60DC5978-55B8-421D-91B4-29F8210A7B2C}"/>
              </a:ext>
            </a:extLst>
          </p:cNvPr>
          <p:cNvSpPr>
            <a:spLocks noGrp="1"/>
          </p:cNvSpPr>
          <p:nvPr>
            <p:ph type="pic" sz="quarter" idx="15"/>
          </p:nvPr>
        </p:nvSpPr>
        <p:spPr>
          <a:xfrm>
            <a:off x="5466248" y="2096716"/>
            <a:ext cx="1259505" cy="1259505"/>
          </a:xfrm>
          <a:prstGeom prst="ellipse">
            <a:avLst/>
          </a:prstGeom>
          <a:pattFill prst="wdUpDiag">
            <a:fgClr>
              <a:srgbClr val="0C4360"/>
            </a:fgClr>
            <a:bgClr>
              <a:schemeClr val="accent1">
                <a:lumMod val="50000"/>
              </a:schemeClr>
            </a:bgClr>
          </a:pattFill>
          <a:ln w="38100">
            <a:solidFill>
              <a:schemeClr val="accent2"/>
            </a:solidFill>
          </a:ln>
        </p:spPr>
        <p:txBody>
          <a:bodyPr/>
          <a:lstStyle>
            <a:lvl1pPr marL="0" indent="0">
              <a:buNone/>
              <a:defRPr>
                <a:solidFill>
                  <a:schemeClr val="tx1">
                    <a:alpha val="0"/>
                  </a:schemeClr>
                </a:solidFill>
              </a:defRPr>
            </a:lvl1pPr>
          </a:lstStyle>
          <a:p>
            <a:r>
              <a:rPr lang="en-US" noProof="0"/>
              <a:t>Click icon to add picture</a:t>
            </a:r>
            <a:endParaRPr lang="en-US" noProof="0" dirty="0"/>
          </a:p>
        </p:txBody>
      </p:sp>
      <p:sp>
        <p:nvSpPr>
          <p:cNvPr id="23" name="Picture Placeholder 8">
            <a:extLst>
              <a:ext uri="{FF2B5EF4-FFF2-40B4-BE49-F238E27FC236}">
                <a16:creationId xmlns:a16="http://schemas.microsoft.com/office/drawing/2014/main" id="{BE3FB8C3-2C7E-4C59-8BD5-53FA2772DB56}"/>
              </a:ext>
            </a:extLst>
          </p:cNvPr>
          <p:cNvSpPr>
            <a:spLocks noGrp="1"/>
          </p:cNvSpPr>
          <p:nvPr>
            <p:ph type="pic" sz="quarter" idx="16"/>
          </p:nvPr>
        </p:nvSpPr>
        <p:spPr>
          <a:xfrm>
            <a:off x="7710266" y="2096716"/>
            <a:ext cx="1259505" cy="1259505"/>
          </a:xfrm>
          <a:prstGeom prst="ellipse">
            <a:avLst/>
          </a:prstGeom>
          <a:pattFill prst="wdUpDiag">
            <a:fgClr>
              <a:srgbClr val="0C4360"/>
            </a:fgClr>
            <a:bgClr>
              <a:schemeClr val="accent1">
                <a:lumMod val="50000"/>
              </a:schemeClr>
            </a:bgClr>
          </a:pattFill>
          <a:ln w="38100">
            <a:solidFill>
              <a:schemeClr val="accent2"/>
            </a:solidFill>
          </a:ln>
        </p:spPr>
        <p:txBody>
          <a:bodyPr/>
          <a:lstStyle>
            <a:lvl1pPr marL="0" indent="0">
              <a:buNone/>
              <a:defRPr>
                <a:solidFill>
                  <a:schemeClr val="tx1">
                    <a:alpha val="0"/>
                  </a:schemeClr>
                </a:solidFill>
              </a:defRPr>
            </a:lvl1pPr>
          </a:lstStyle>
          <a:p>
            <a:r>
              <a:rPr lang="en-US" noProof="0"/>
              <a:t>Click icon to add picture</a:t>
            </a:r>
            <a:endParaRPr lang="en-US" noProof="0" dirty="0"/>
          </a:p>
        </p:txBody>
      </p:sp>
      <p:sp>
        <p:nvSpPr>
          <p:cNvPr id="24" name="Picture Placeholder 8">
            <a:extLst>
              <a:ext uri="{FF2B5EF4-FFF2-40B4-BE49-F238E27FC236}">
                <a16:creationId xmlns:a16="http://schemas.microsoft.com/office/drawing/2014/main" id="{FD8FA9DA-C36B-4889-B88F-28B5829E53E2}"/>
              </a:ext>
            </a:extLst>
          </p:cNvPr>
          <p:cNvSpPr>
            <a:spLocks noGrp="1"/>
          </p:cNvSpPr>
          <p:nvPr>
            <p:ph type="pic" sz="quarter" idx="17"/>
          </p:nvPr>
        </p:nvSpPr>
        <p:spPr>
          <a:xfrm>
            <a:off x="9954283" y="2096716"/>
            <a:ext cx="1259505" cy="1259505"/>
          </a:xfrm>
          <a:prstGeom prst="ellipse">
            <a:avLst/>
          </a:prstGeom>
          <a:pattFill prst="wdUpDiag">
            <a:fgClr>
              <a:srgbClr val="0C4360"/>
            </a:fgClr>
            <a:bgClr>
              <a:schemeClr val="accent1">
                <a:lumMod val="50000"/>
              </a:schemeClr>
            </a:bgClr>
          </a:pattFill>
          <a:ln w="38100">
            <a:solidFill>
              <a:schemeClr val="accent2"/>
            </a:solidFill>
          </a:ln>
        </p:spPr>
        <p:txBody>
          <a:bodyPr/>
          <a:lstStyle>
            <a:lvl1pPr marL="0" indent="0">
              <a:buNone/>
              <a:defRPr>
                <a:solidFill>
                  <a:schemeClr val="tx1">
                    <a:alpha val="0"/>
                  </a:schemeClr>
                </a:solidFill>
              </a:defRPr>
            </a:lvl1pPr>
          </a:lstStyle>
          <a:p>
            <a:r>
              <a:rPr lang="en-US" noProof="0"/>
              <a:t>Click icon to add picture</a:t>
            </a:r>
            <a:endParaRPr lang="en-US" noProof="0" dirty="0"/>
          </a:p>
        </p:txBody>
      </p:sp>
      <p:sp>
        <p:nvSpPr>
          <p:cNvPr id="26" name="Text Placeholder 22">
            <a:extLst>
              <a:ext uri="{FF2B5EF4-FFF2-40B4-BE49-F238E27FC236}">
                <a16:creationId xmlns:a16="http://schemas.microsoft.com/office/drawing/2014/main" id="{2A19101D-7C37-42BF-8167-5391EA65EC3A}"/>
              </a:ext>
            </a:extLst>
          </p:cNvPr>
          <p:cNvSpPr>
            <a:spLocks noGrp="1"/>
          </p:cNvSpPr>
          <p:nvPr>
            <p:ph type="body" sz="quarter" idx="18"/>
          </p:nvPr>
        </p:nvSpPr>
        <p:spPr>
          <a:xfrm>
            <a:off x="719894" y="4240093"/>
            <a:ext cx="1776140" cy="1463040"/>
          </a:xfrm>
        </p:spPr>
        <p:txBody>
          <a:bodyPr lIns="0" tIns="0" rIns="0" bIns="0">
            <a:noAutofit/>
          </a:bodyPr>
          <a:lstStyle>
            <a:lvl1pPr marL="0" indent="0" algn="ctr">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
        <p:nvSpPr>
          <p:cNvPr id="27" name="Text Placeholder 22">
            <a:extLst>
              <a:ext uri="{FF2B5EF4-FFF2-40B4-BE49-F238E27FC236}">
                <a16:creationId xmlns:a16="http://schemas.microsoft.com/office/drawing/2014/main" id="{05F72315-51A9-431C-B80A-45E4FB1D6BD6}"/>
              </a:ext>
            </a:extLst>
          </p:cNvPr>
          <p:cNvSpPr>
            <a:spLocks noGrp="1"/>
          </p:cNvSpPr>
          <p:nvPr>
            <p:ph type="body" sz="quarter" idx="19"/>
          </p:nvPr>
        </p:nvSpPr>
        <p:spPr>
          <a:xfrm>
            <a:off x="2963912" y="4240093"/>
            <a:ext cx="1776140" cy="1463040"/>
          </a:xfrm>
        </p:spPr>
        <p:txBody>
          <a:bodyPr lIns="0" tIns="0" rIns="0" bIns="0">
            <a:noAutofit/>
          </a:bodyPr>
          <a:lstStyle>
            <a:lvl1pPr marL="0" indent="0" algn="ctr">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
        <p:nvSpPr>
          <p:cNvPr id="28" name="Text Placeholder 22">
            <a:extLst>
              <a:ext uri="{FF2B5EF4-FFF2-40B4-BE49-F238E27FC236}">
                <a16:creationId xmlns:a16="http://schemas.microsoft.com/office/drawing/2014/main" id="{883D1F0C-34F1-46E1-B178-E4AB82B14631}"/>
              </a:ext>
            </a:extLst>
          </p:cNvPr>
          <p:cNvSpPr>
            <a:spLocks noGrp="1"/>
          </p:cNvSpPr>
          <p:nvPr>
            <p:ph type="body" sz="quarter" idx="20"/>
          </p:nvPr>
        </p:nvSpPr>
        <p:spPr>
          <a:xfrm>
            <a:off x="5207930" y="4240093"/>
            <a:ext cx="1776140" cy="1463040"/>
          </a:xfrm>
        </p:spPr>
        <p:txBody>
          <a:bodyPr lIns="0" tIns="0" rIns="0" bIns="0">
            <a:noAutofit/>
          </a:bodyPr>
          <a:lstStyle>
            <a:lvl1pPr marL="0" indent="0" algn="ctr">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
        <p:nvSpPr>
          <p:cNvPr id="29" name="Text Placeholder 22">
            <a:extLst>
              <a:ext uri="{FF2B5EF4-FFF2-40B4-BE49-F238E27FC236}">
                <a16:creationId xmlns:a16="http://schemas.microsoft.com/office/drawing/2014/main" id="{7202A849-DF14-40E7-B38D-1185F72603EC}"/>
              </a:ext>
            </a:extLst>
          </p:cNvPr>
          <p:cNvSpPr>
            <a:spLocks noGrp="1"/>
          </p:cNvSpPr>
          <p:nvPr>
            <p:ph type="body" sz="quarter" idx="21"/>
          </p:nvPr>
        </p:nvSpPr>
        <p:spPr>
          <a:xfrm>
            <a:off x="7451948" y="4240093"/>
            <a:ext cx="1776140" cy="1463040"/>
          </a:xfrm>
        </p:spPr>
        <p:txBody>
          <a:bodyPr lIns="0" tIns="0" rIns="0" bIns="0">
            <a:noAutofit/>
          </a:bodyPr>
          <a:lstStyle>
            <a:lvl1pPr marL="0" indent="0" algn="ctr">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
        <p:nvSpPr>
          <p:cNvPr id="30" name="Text Placeholder 22">
            <a:extLst>
              <a:ext uri="{FF2B5EF4-FFF2-40B4-BE49-F238E27FC236}">
                <a16:creationId xmlns:a16="http://schemas.microsoft.com/office/drawing/2014/main" id="{CCFC1ADF-AC11-4CCD-AC2D-478B6FFEA5EA}"/>
              </a:ext>
            </a:extLst>
          </p:cNvPr>
          <p:cNvSpPr>
            <a:spLocks noGrp="1"/>
          </p:cNvSpPr>
          <p:nvPr>
            <p:ph type="body" sz="quarter" idx="22"/>
          </p:nvPr>
        </p:nvSpPr>
        <p:spPr>
          <a:xfrm>
            <a:off x="9695965" y="4240093"/>
            <a:ext cx="1776140" cy="1463040"/>
          </a:xfrm>
        </p:spPr>
        <p:txBody>
          <a:bodyPr lIns="0" tIns="0" rIns="0" bIns="0">
            <a:noAutofit/>
          </a:bodyPr>
          <a:lstStyle>
            <a:lvl1pPr marL="0" indent="0" algn="ctr">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cxnSp>
        <p:nvCxnSpPr>
          <p:cNvPr id="7" name="Straight Connector 6">
            <a:extLst>
              <a:ext uri="{FF2B5EF4-FFF2-40B4-BE49-F238E27FC236}">
                <a16:creationId xmlns:a16="http://schemas.microsoft.com/office/drawing/2014/main" id="{2B4CB326-DA0E-488E-B236-7017E8438FBB}"/>
              </a:ext>
            </a:extLst>
          </p:cNvPr>
          <p:cNvCxnSpPr/>
          <p:nvPr userDrawn="1"/>
        </p:nvCxnSpPr>
        <p:spPr>
          <a:xfrm>
            <a:off x="1242354" y="3825022"/>
            <a:ext cx="731221"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9366B533-7212-4A36-9CE2-D6302E721F8F}"/>
              </a:ext>
            </a:extLst>
          </p:cNvPr>
          <p:cNvCxnSpPr/>
          <p:nvPr userDrawn="1"/>
        </p:nvCxnSpPr>
        <p:spPr>
          <a:xfrm>
            <a:off x="3486372" y="3825022"/>
            <a:ext cx="731221"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AD7474CD-E230-4E14-8274-5E20F673F401}"/>
              </a:ext>
            </a:extLst>
          </p:cNvPr>
          <p:cNvCxnSpPr/>
          <p:nvPr userDrawn="1"/>
        </p:nvCxnSpPr>
        <p:spPr>
          <a:xfrm>
            <a:off x="5730390" y="3825022"/>
            <a:ext cx="731221"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6BF71FCE-6F39-4D2F-82BE-7D9F1D2ED59F}"/>
              </a:ext>
            </a:extLst>
          </p:cNvPr>
          <p:cNvCxnSpPr/>
          <p:nvPr userDrawn="1"/>
        </p:nvCxnSpPr>
        <p:spPr>
          <a:xfrm>
            <a:off x="7974408" y="3825022"/>
            <a:ext cx="731221"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AE97AC7A-17D9-4F42-9DD0-94FE4FC6BF19}"/>
              </a:ext>
            </a:extLst>
          </p:cNvPr>
          <p:cNvCxnSpPr/>
          <p:nvPr userDrawn="1"/>
        </p:nvCxnSpPr>
        <p:spPr>
          <a:xfrm>
            <a:off x="10218425" y="3825022"/>
            <a:ext cx="731221"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sp>
        <p:nvSpPr>
          <p:cNvPr id="35" name="Freeform: Shape 34">
            <a:extLst>
              <a:ext uri="{FF2B5EF4-FFF2-40B4-BE49-F238E27FC236}">
                <a16:creationId xmlns:a16="http://schemas.microsoft.com/office/drawing/2014/main" id="{62EEBF51-DCAD-4335-85E9-52801031A1BF}"/>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4762663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hoto + 3 Section">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6" name="Text Placeholder 22">
            <a:extLst>
              <a:ext uri="{FF2B5EF4-FFF2-40B4-BE49-F238E27FC236}">
                <a16:creationId xmlns:a16="http://schemas.microsoft.com/office/drawing/2014/main" id="{2A19101D-7C37-42BF-8167-5391EA65EC3A}"/>
              </a:ext>
            </a:extLst>
          </p:cNvPr>
          <p:cNvSpPr>
            <a:spLocks noGrp="1"/>
          </p:cNvSpPr>
          <p:nvPr>
            <p:ph type="body" sz="quarter" idx="18"/>
          </p:nvPr>
        </p:nvSpPr>
        <p:spPr>
          <a:xfrm>
            <a:off x="542094" y="4240093"/>
            <a:ext cx="3293306" cy="1463040"/>
          </a:xfrm>
        </p:spPr>
        <p:txBody>
          <a:bodyPr lIns="0" tIns="0" rIns="0" bIns="0">
            <a:noAutofit/>
          </a:bodyPr>
          <a:lstStyle>
            <a:lvl1pPr marL="0" indent="0" algn="l">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
        <p:nvSpPr>
          <p:cNvPr id="35" name="Freeform: Shape 34">
            <a:extLst>
              <a:ext uri="{FF2B5EF4-FFF2-40B4-BE49-F238E27FC236}">
                <a16:creationId xmlns:a16="http://schemas.microsoft.com/office/drawing/2014/main" id="{62EEBF51-DCAD-4335-85E9-52801031A1BF}"/>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13" name="Picture Placeholder 12">
            <a:extLst>
              <a:ext uri="{FF2B5EF4-FFF2-40B4-BE49-F238E27FC236}">
                <a16:creationId xmlns:a16="http://schemas.microsoft.com/office/drawing/2014/main" id="{231B97CF-FD24-4932-8459-893B1AC73D33}"/>
              </a:ext>
            </a:extLst>
          </p:cNvPr>
          <p:cNvSpPr>
            <a:spLocks noGrp="1"/>
          </p:cNvSpPr>
          <p:nvPr>
            <p:ph type="pic" sz="quarter" idx="19" hasCustomPrompt="1"/>
          </p:nvPr>
        </p:nvSpPr>
        <p:spPr>
          <a:xfrm>
            <a:off x="-2" y="1352575"/>
            <a:ext cx="12192002" cy="2289897"/>
          </a:xfrm>
        </p:spPr>
        <p:txBody>
          <a:bodyPr anchor="ctr">
            <a:normAutofit/>
          </a:bodyPr>
          <a:lstStyle>
            <a:lvl1pPr marL="0" indent="0" algn="ctr">
              <a:buNone/>
              <a:defRPr sz="1400">
                <a:solidFill>
                  <a:schemeClr val="accent2"/>
                </a:solidFill>
                <a:latin typeface="Trade Gothic LT Pro" panose="020B0503040303020004" pitchFamily="34" charset="0"/>
              </a:defRPr>
            </a:lvl1pPr>
          </a:lstStyle>
          <a:p>
            <a:r>
              <a:rPr lang="en-US" noProof="0" dirty="0"/>
              <a:t>Insert image</a:t>
            </a:r>
          </a:p>
        </p:txBody>
      </p:sp>
      <p:sp>
        <p:nvSpPr>
          <p:cNvPr id="36" name="Text Placeholder 22">
            <a:extLst>
              <a:ext uri="{FF2B5EF4-FFF2-40B4-BE49-F238E27FC236}">
                <a16:creationId xmlns:a16="http://schemas.microsoft.com/office/drawing/2014/main" id="{642D3CE0-C3B4-4F3F-A650-AB452B3AD4BA}"/>
              </a:ext>
            </a:extLst>
          </p:cNvPr>
          <p:cNvSpPr>
            <a:spLocks noGrp="1"/>
          </p:cNvSpPr>
          <p:nvPr>
            <p:ph type="body" sz="quarter" idx="20"/>
          </p:nvPr>
        </p:nvSpPr>
        <p:spPr>
          <a:xfrm>
            <a:off x="4444169" y="4240093"/>
            <a:ext cx="3293306" cy="1463040"/>
          </a:xfrm>
        </p:spPr>
        <p:txBody>
          <a:bodyPr lIns="0" tIns="0" rIns="0" bIns="0">
            <a:noAutofit/>
          </a:bodyPr>
          <a:lstStyle>
            <a:lvl1pPr marL="0" indent="0" algn="l">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
        <p:nvSpPr>
          <p:cNvPr id="37" name="Text Placeholder 22">
            <a:extLst>
              <a:ext uri="{FF2B5EF4-FFF2-40B4-BE49-F238E27FC236}">
                <a16:creationId xmlns:a16="http://schemas.microsoft.com/office/drawing/2014/main" id="{DBED2BB0-CDAD-40EE-8B35-C66DF45EE29D}"/>
              </a:ext>
            </a:extLst>
          </p:cNvPr>
          <p:cNvSpPr>
            <a:spLocks noGrp="1"/>
          </p:cNvSpPr>
          <p:nvPr>
            <p:ph type="body" sz="quarter" idx="21"/>
          </p:nvPr>
        </p:nvSpPr>
        <p:spPr>
          <a:xfrm>
            <a:off x="8346244" y="4240093"/>
            <a:ext cx="3293306" cy="1463040"/>
          </a:xfrm>
        </p:spPr>
        <p:txBody>
          <a:bodyPr lIns="0" tIns="0" rIns="0" bIns="0">
            <a:noAutofit/>
          </a:bodyPr>
          <a:lstStyle>
            <a:lvl1pPr marL="0" indent="0" algn="l">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Tree>
    <p:extLst>
      <p:ext uri="{BB962C8B-B14F-4D97-AF65-F5344CB8AC3E}">
        <p14:creationId xmlns:p14="http://schemas.microsoft.com/office/powerpoint/2010/main" val="15447457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hoto + Text">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6" name="Text Placeholder 22">
            <a:extLst>
              <a:ext uri="{FF2B5EF4-FFF2-40B4-BE49-F238E27FC236}">
                <a16:creationId xmlns:a16="http://schemas.microsoft.com/office/drawing/2014/main" id="{2A19101D-7C37-42BF-8167-5391EA65EC3A}"/>
              </a:ext>
            </a:extLst>
          </p:cNvPr>
          <p:cNvSpPr>
            <a:spLocks noGrp="1"/>
          </p:cNvSpPr>
          <p:nvPr>
            <p:ph type="body" sz="quarter" idx="18"/>
          </p:nvPr>
        </p:nvSpPr>
        <p:spPr>
          <a:xfrm>
            <a:off x="542094" y="4240093"/>
            <a:ext cx="9402006" cy="1463040"/>
          </a:xfrm>
        </p:spPr>
        <p:txBody>
          <a:bodyPr lIns="0" tIns="0" rIns="0" bIns="0">
            <a:noAutofit/>
          </a:bodyPr>
          <a:lstStyle>
            <a:lvl1pPr marL="0" indent="0" algn="l">
              <a:lnSpc>
                <a:spcPct val="100000"/>
              </a:lnSpc>
              <a:spcBef>
                <a:spcPts val="300"/>
              </a:spcBef>
              <a:spcAft>
                <a:spcPts val="3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
        <p:nvSpPr>
          <p:cNvPr id="35" name="Freeform: Shape 34">
            <a:extLst>
              <a:ext uri="{FF2B5EF4-FFF2-40B4-BE49-F238E27FC236}">
                <a16:creationId xmlns:a16="http://schemas.microsoft.com/office/drawing/2014/main" id="{62EEBF51-DCAD-4335-85E9-52801031A1BF}"/>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13" name="Picture Placeholder 12">
            <a:extLst>
              <a:ext uri="{FF2B5EF4-FFF2-40B4-BE49-F238E27FC236}">
                <a16:creationId xmlns:a16="http://schemas.microsoft.com/office/drawing/2014/main" id="{231B97CF-FD24-4932-8459-893B1AC73D33}"/>
              </a:ext>
            </a:extLst>
          </p:cNvPr>
          <p:cNvSpPr>
            <a:spLocks noGrp="1"/>
          </p:cNvSpPr>
          <p:nvPr>
            <p:ph type="pic" sz="quarter" idx="19" hasCustomPrompt="1"/>
          </p:nvPr>
        </p:nvSpPr>
        <p:spPr>
          <a:xfrm>
            <a:off x="-2" y="1352575"/>
            <a:ext cx="12192002" cy="2289897"/>
          </a:xfrm>
        </p:spPr>
        <p:txBody>
          <a:bodyPr anchor="ctr">
            <a:normAutofit/>
          </a:bodyPr>
          <a:lstStyle>
            <a:lvl1pPr marL="0" indent="0" algn="ctr">
              <a:buNone/>
              <a:defRPr sz="1400">
                <a:solidFill>
                  <a:schemeClr val="accent2"/>
                </a:solidFill>
                <a:latin typeface="Trade Gothic LT Pro" panose="020B0503040303020004" pitchFamily="34" charset="0"/>
              </a:defRPr>
            </a:lvl1pPr>
          </a:lstStyle>
          <a:p>
            <a:r>
              <a:rPr lang="en-US" noProof="0" dirty="0"/>
              <a:t>Insert image</a:t>
            </a:r>
          </a:p>
        </p:txBody>
      </p:sp>
    </p:spTree>
    <p:extLst>
      <p:ext uri="{BB962C8B-B14F-4D97-AF65-F5344CB8AC3E}">
        <p14:creationId xmlns:p14="http://schemas.microsoft.com/office/powerpoint/2010/main" val="24868267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5" name="Freeform: Shape 34">
            <a:extLst>
              <a:ext uri="{FF2B5EF4-FFF2-40B4-BE49-F238E27FC236}">
                <a16:creationId xmlns:a16="http://schemas.microsoft.com/office/drawing/2014/main" id="{62EEBF51-DCAD-4335-85E9-52801031A1BF}"/>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0" name="Picture Placeholder 2">
            <a:extLst>
              <a:ext uri="{FF2B5EF4-FFF2-40B4-BE49-F238E27FC236}">
                <a16:creationId xmlns:a16="http://schemas.microsoft.com/office/drawing/2014/main" id="{30B3A574-7940-4E35-857E-5CA35A5910E5}"/>
              </a:ext>
            </a:extLst>
          </p:cNvPr>
          <p:cNvSpPr>
            <a:spLocks noGrp="1"/>
          </p:cNvSpPr>
          <p:nvPr>
            <p:ph type="pic" idx="1"/>
          </p:nvPr>
        </p:nvSpPr>
        <p:spPr>
          <a:xfrm>
            <a:off x="4110087" y="1444649"/>
            <a:ext cx="7548513" cy="4579079"/>
          </a:xfrm>
        </p:spPr>
        <p:txBody>
          <a:bodyPr>
            <a:normAutofit/>
          </a:bodyPr>
          <a:lstStyle>
            <a:lvl1pPr marL="0" indent="0">
              <a:buNone/>
              <a:defRPr sz="24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
        <p:nvSpPr>
          <p:cNvPr id="21" name="Text Placeholder 3">
            <a:extLst>
              <a:ext uri="{FF2B5EF4-FFF2-40B4-BE49-F238E27FC236}">
                <a16:creationId xmlns:a16="http://schemas.microsoft.com/office/drawing/2014/main" id="{912B51EA-3E6F-4BF6-BE48-62128AF32B85}"/>
              </a:ext>
            </a:extLst>
          </p:cNvPr>
          <p:cNvSpPr>
            <a:spLocks noGrp="1"/>
          </p:cNvSpPr>
          <p:nvPr>
            <p:ph type="body" sz="half" idx="2"/>
          </p:nvPr>
        </p:nvSpPr>
        <p:spPr>
          <a:xfrm>
            <a:off x="443366" y="1444649"/>
            <a:ext cx="3365063" cy="4579079"/>
          </a:xfrm>
        </p:spPr>
        <p:txBody>
          <a:bodyPr/>
          <a:lstStyle>
            <a:lvl1pPr marL="0" indent="0">
              <a:buFont typeface="Arial" panose="020B0604020202020204" pitchFamily="34" charse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Tree>
    <p:extLst>
      <p:ext uri="{BB962C8B-B14F-4D97-AF65-F5344CB8AC3E}">
        <p14:creationId xmlns:p14="http://schemas.microsoft.com/office/powerpoint/2010/main" val="15406501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5" name="Freeform: Shape 34">
            <a:extLst>
              <a:ext uri="{FF2B5EF4-FFF2-40B4-BE49-F238E27FC236}">
                <a16:creationId xmlns:a16="http://schemas.microsoft.com/office/drawing/2014/main" id="{62EEBF51-DCAD-4335-85E9-52801031A1BF}"/>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1" name="Text Placeholder 3">
            <a:extLst>
              <a:ext uri="{FF2B5EF4-FFF2-40B4-BE49-F238E27FC236}">
                <a16:creationId xmlns:a16="http://schemas.microsoft.com/office/drawing/2014/main" id="{912B51EA-3E6F-4BF6-BE48-62128AF32B85}"/>
              </a:ext>
            </a:extLst>
          </p:cNvPr>
          <p:cNvSpPr>
            <a:spLocks noGrp="1"/>
          </p:cNvSpPr>
          <p:nvPr>
            <p:ph type="body" sz="half" idx="2"/>
          </p:nvPr>
        </p:nvSpPr>
        <p:spPr>
          <a:xfrm>
            <a:off x="443366" y="1444649"/>
            <a:ext cx="3365063" cy="4579079"/>
          </a:xfrm>
        </p:spPr>
        <p:txBody>
          <a:bodyPr/>
          <a:lstStyle>
            <a:lvl1pPr marL="0" indent="0">
              <a:buFont typeface="Arial" panose="020B0604020202020204" pitchFamily="34" charse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22" name="Content Placeholder 2">
            <a:extLst>
              <a:ext uri="{FF2B5EF4-FFF2-40B4-BE49-F238E27FC236}">
                <a16:creationId xmlns:a16="http://schemas.microsoft.com/office/drawing/2014/main" id="{A015C605-1D30-48BC-A0D6-3B11AF56CC53}"/>
              </a:ext>
            </a:extLst>
          </p:cNvPr>
          <p:cNvSpPr>
            <a:spLocks noGrp="1"/>
          </p:cNvSpPr>
          <p:nvPr>
            <p:ph idx="1"/>
          </p:nvPr>
        </p:nvSpPr>
        <p:spPr>
          <a:xfrm>
            <a:off x="3964290" y="1444649"/>
            <a:ext cx="7694310" cy="4579079"/>
          </a:xfrm>
        </p:spPr>
        <p:txBody>
          <a:bodyPr>
            <a:normAutofit/>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2000"/>
            </a:lvl6pPr>
            <a:lvl7pPr>
              <a:defRPr sz="2000"/>
            </a:lvl7pPr>
            <a:lvl8pPr>
              <a:defRPr sz="2000"/>
            </a:lvl8pPr>
            <a:lvl9pPr>
              <a:defRPr sz="20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2129895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4494CD2-CCDD-0248-96F8-741002C44255}"/>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Freeform: Shape 9">
            <a:extLst>
              <a:ext uri="{FF2B5EF4-FFF2-40B4-BE49-F238E27FC236}">
                <a16:creationId xmlns:a16="http://schemas.microsoft.com/office/drawing/2014/main" id="{07077B00-C1EE-7241-B441-7814F92A7EDF}"/>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0" name="Freeform: Shape 17">
            <a:extLst>
              <a:ext uri="{FF2B5EF4-FFF2-40B4-BE49-F238E27FC236}">
                <a16:creationId xmlns:a16="http://schemas.microsoft.com/office/drawing/2014/main" id="{3A1AEBC4-637E-F64C-9192-69AC4BB26D0C}"/>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1" name="Freeform: Shape 11">
            <a:extLst>
              <a:ext uri="{FF2B5EF4-FFF2-40B4-BE49-F238E27FC236}">
                <a16:creationId xmlns:a16="http://schemas.microsoft.com/office/drawing/2014/main" id="{669A7039-C54C-8E46-9A8B-DDB2547D989C}"/>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2" name="Freeform: Shape 7">
            <a:extLst>
              <a:ext uri="{FF2B5EF4-FFF2-40B4-BE49-F238E27FC236}">
                <a16:creationId xmlns:a16="http://schemas.microsoft.com/office/drawing/2014/main" id="{4F173B32-87BB-9A40-8C91-4C1EED2B7ABF}"/>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4" name="Group 23">
            <a:extLst>
              <a:ext uri="{FF2B5EF4-FFF2-40B4-BE49-F238E27FC236}">
                <a16:creationId xmlns:a16="http://schemas.microsoft.com/office/drawing/2014/main" id="{4AC87F4E-12B5-1B42-AFD2-4DB39B7645C9}"/>
              </a:ext>
            </a:extLst>
          </p:cNvPr>
          <p:cNvGrpSpPr/>
          <p:nvPr userDrawn="1"/>
        </p:nvGrpSpPr>
        <p:grpSpPr>
          <a:xfrm rot="16200000">
            <a:off x="499388" y="-322655"/>
            <a:ext cx="535531" cy="645309"/>
            <a:chOff x="10945855" y="7317026"/>
            <a:chExt cx="2483924" cy="2993104"/>
          </a:xfrm>
        </p:grpSpPr>
        <p:sp>
          <p:nvSpPr>
            <p:cNvPr id="25" name="Freeform: Shape 15">
              <a:extLst>
                <a:ext uri="{FF2B5EF4-FFF2-40B4-BE49-F238E27FC236}">
                  <a16:creationId xmlns:a16="http://schemas.microsoft.com/office/drawing/2014/main" id="{03DD8765-59DF-A045-ADB5-E39FAEE153A0}"/>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6" name="Freeform: Shape 16">
              <a:extLst>
                <a:ext uri="{FF2B5EF4-FFF2-40B4-BE49-F238E27FC236}">
                  <a16:creationId xmlns:a16="http://schemas.microsoft.com/office/drawing/2014/main" id="{B34B796C-A407-7B4D-B4F0-E58A44FE8DB4}"/>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0" name="Freeform: Shape 23">
            <a:extLst>
              <a:ext uri="{FF2B5EF4-FFF2-40B4-BE49-F238E27FC236}">
                <a16:creationId xmlns:a16="http://schemas.microsoft.com/office/drawing/2014/main" id="{CBE3FDC9-67CB-FA42-B127-A36BFF4678BB}"/>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1" name="Slide Number Placeholder 4">
            <a:extLst>
              <a:ext uri="{FF2B5EF4-FFF2-40B4-BE49-F238E27FC236}">
                <a16:creationId xmlns:a16="http://schemas.microsoft.com/office/drawing/2014/main" id="{1E902BFF-CA8F-D745-A819-A7BB38B30ED9}"/>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26723047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ank You 1">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6E739168-A5E8-443A-B392-7AD4CF8977AD}"/>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Freeform: Shape 14">
            <a:extLst>
              <a:ext uri="{FF2B5EF4-FFF2-40B4-BE49-F238E27FC236}">
                <a16:creationId xmlns:a16="http://schemas.microsoft.com/office/drawing/2014/main" id="{41E10E1E-5268-4F03-BA64-07E19DE26739}"/>
              </a:ext>
            </a:extLst>
          </p:cNvPr>
          <p:cNvSpPr/>
          <p:nvPr/>
        </p:nvSpPr>
        <p:spPr>
          <a:xfrm flipH="1">
            <a:off x="-16297" y="0"/>
            <a:ext cx="12208298" cy="6858000"/>
          </a:xfrm>
          <a:custGeom>
            <a:avLst/>
            <a:gdLst>
              <a:gd name="connsiteX0" fmla="*/ 8574289 w 12208298"/>
              <a:gd name="connsiteY0" fmla="*/ 0 h 6858000"/>
              <a:gd name="connsiteX1" fmla="*/ 0 w 12208298"/>
              <a:gd name="connsiteY1" fmla="*/ 0 h 6858000"/>
              <a:gd name="connsiteX2" fmla="*/ 0 w 12208298"/>
              <a:gd name="connsiteY2" fmla="*/ 6858000 h 6858000"/>
              <a:gd name="connsiteX3" fmla="*/ 532109 w 12208298"/>
              <a:gd name="connsiteY3" fmla="*/ 6858000 h 6858000"/>
              <a:gd name="connsiteX4" fmla="*/ 11495317 w 12208298"/>
              <a:gd name="connsiteY4" fmla="*/ 6858000 h 6858000"/>
              <a:gd name="connsiteX5" fmla="*/ 12208298 w 12208298"/>
              <a:gd name="connsiteY5" fmla="*/ 6858000 h 6858000"/>
              <a:gd name="connsiteX6" fmla="*/ 12208298 w 12208298"/>
              <a:gd name="connsiteY6" fmla="*/ 3146781 h 6858000"/>
              <a:gd name="connsiteX7" fmla="*/ 10353284 w 12208298"/>
              <a:gd name="connsiteY7" fmla="*/ 1291767 h 6858000"/>
              <a:gd name="connsiteX8" fmla="*/ 9866056 w 12208298"/>
              <a:gd name="connsiteY8" fmla="*/ 129176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08298" h="6858000">
                <a:moveTo>
                  <a:pt x="8574289" y="0"/>
                </a:moveTo>
                <a:lnTo>
                  <a:pt x="0" y="0"/>
                </a:lnTo>
                <a:lnTo>
                  <a:pt x="0" y="6858000"/>
                </a:lnTo>
                <a:lnTo>
                  <a:pt x="532109" y="6858000"/>
                </a:lnTo>
                <a:lnTo>
                  <a:pt x="11495317" y="6858000"/>
                </a:lnTo>
                <a:lnTo>
                  <a:pt x="12208298" y="6858000"/>
                </a:lnTo>
                <a:lnTo>
                  <a:pt x="12208298" y="3146781"/>
                </a:lnTo>
                <a:lnTo>
                  <a:pt x="10353284" y="1291767"/>
                </a:lnTo>
                <a:lnTo>
                  <a:pt x="9866056" y="1291767"/>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Freeform: Shape 15">
            <a:extLst>
              <a:ext uri="{FF2B5EF4-FFF2-40B4-BE49-F238E27FC236}">
                <a16:creationId xmlns:a16="http://schemas.microsoft.com/office/drawing/2014/main" id="{B989C45D-BDFF-418F-BE79-03FF70015770}"/>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pattFill prst="wdDnDiag">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0" name="Freeform: Shape 19">
            <a:extLst>
              <a:ext uri="{FF2B5EF4-FFF2-40B4-BE49-F238E27FC236}">
                <a16:creationId xmlns:a16="http://schemas.microsoft.com/office/drawing/2014/main" id="{0027A677-9ACB-4264-B148-4806678FB83F}"/>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6" name="Group 5">
            <a:extLst>
              <a:ext uri="{FF2B5EF4-FFF2-40B4-BE49-F238E27FC236}">
                <a16:creationId xmlns:a16="http://schemas.microsoft.com/office/drawing/2014/main" id="{EA7FF9D7-8545-4547-AC77-A0421EEB9B99}"/>
              </a:ext>
            </a:extLst>
          </p:cNvPr>
          <p:cNvGrpSpPr/>
          <p:nvPr userDrawn="1"/>
        </p:nvGrpSpPr>
        <p:grpSpPr>
          <a:xfrm>
            <a:off x="0" y="0"/>
            <a:ext cx="6881966" cy="6858876"/>
            <a:chOff x="-5321" y="1096"/>
            <a:chExt cx="5924073" cy="5904197"/>
          </a:xfrm>
        </p:grpSpPr>
        <p:sp>
          <p:nvSpPr>
            <p:cNvPr id="17" name="Right Triangle 16">
              <a:extLst>
                <a:ext uri="{FF2B5EF4-FFF2-40B4-BE49-F238E27FC236}">
                  <a16:creationId xmlns:a16="http://schemas.microsoft.com/office/drawing/2014/main" id="{8DCD5806-2A2F-4ABF-8057-245681C498E6}"/>
                </a:ext>
              </a:extLst>
            </p:cNvPr>
            <p:cNvSpPr/>
            <p:nvPr userDrawn="1"/>
          </p:nvSpPr>
          <p:spPr>
            <a:xfrm rot="16200000" flipH="1" flipV="1">
              <a:off x="4618" y="-8842"/>
              <a:ext cx="5904196" cy="5924073"/>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Right Triangle 17">
              <a:extLst>
                <a:ext uri="{FF2B5EF4-FFF2-40B4-BE49-F238E27FC236}">
                  <a16:creationId xmlns:a16="http://schemas.microsoft.com/office/drawing/2014/main" id="{3A93038F-E9E4-4FFD-B3DF-28DB7C2C1490}"/>
                </a:ext>
              </a:extLst>
            </p:cNvPr>
            <p:cNvSpPr/>
            <p:nvPr userDrawn="1"/>
          </p:nvSpPr>
          <p:spPr>
            <a:xfrm rot="16200000" flipH="1" flipV="1">
              <a:off x="3941" y="-8164"/>
              <a:ext cx="5501471" cy="5519993"/>
            </a:xfrm>
            <a:prstGeom prst="rtTriangle">
              <a:avLst/>
            </a:prstGeom>
            <a:pattFill prst="dkHorz">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Right Triangle 18">
              <a:extLst>
                <a:ext uri="{FF2B5EF4-FFF2-40B4-BE49-F238E27FC236}">
                  <a16:creationId xmlns:a16="http://schemas.microsoft.com/office/drawing/2014/main" id="{5DEA1E02-BBD0-4AE3-AF22-433B90272178}"/>
                </a:ext>
              </a:extLst>
            </p:cNvPr>
            <p:cNvSpPr/>
            <p:nvPr userDrawn="1"/>
          </p:nvSpPr>
          <p:spPr>
            <a:xfrm rot="16200000" flipH="1" flipV="1">
              <a:off x="3131" y="-7355"/>
              <a:ext cx="5019818" cy="5036720"/>
            </a:xfrm>
            <a:prstGeom prst="rtTriangl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 name="Title 1">
            <a:extLst>
              <a:ext uri="{FF2B5EF4-FFF2-40B4-BE49-F238E27FC236}">
                <a16:creationId xmlns:a16="http://schemas.microsoft.com/office/drawing/2014/main" id="{9E597736-C478-4C26-9BAF-205FE31E977C}"/>
              </a:ext>
            </a:extLst>
          </p:cNvPr>
          <p:cNvSpPr>
            <a:spLocks noGrp="1"/>
          </p:cNvSpPr>
          <p:nvPr userDrawn="1">
            <p:ph type="ctrTitle" hasCustomPrompt="1"/>
          </p:nvPr>
        </p:nvSpPr>
        <p:spPr>
          <a:xfrm>
            <a:off x="5217242" y="2807208"/>
            <a:ext cx="4945598" cy="1243584"/>
          </a:xfrm>
        </p:spPr>
        <p:txBody>
          <a:bodyPr vert="horz" lIns="91440" tIns="45720" rIns="91440" bIns="45720" rtlCol="0" anchor="ctr">
            <a:noAutofit/>
          </a:bodyPr>
          <a:lstStyle>
            <a:lvl1pPr>
              <a:defRPr lang="en-GB" sz="5400" b="1" dirty="0">
                <a:solidFill>
                  <a:schemeClr val="bg1"/>
                </a:solidFill>
                <a:latin typeface="+mj-lt"/>
                <a:ea typeface="Tahoma" panose="020B0604030504040204" pitchFamily="34" charset="0"/>
                <a:cs typeface="Tahoma" panose="020B0604030504040204" pitchFamily="34" charset="0"/>
              </a:defRPr>
            </a:lvl1pPr>
          </a:lstStyle>
          <a:p>
            <a:pPr lvl="0"/>
            <a:r>
              <a:rPr lang="en-US" noProof="0"/>
              <a:t>Thank You</a:t>
            </a:r>
          </a:p>
        </p:txBody>
      </p:sp>
    </p:spTree>
    <p:extLst>
      <p:ext uri="{BB962C8B-B14F-4D97-AF65-F5344CB8AC3E}">
        <p14:creationId xmlns:p14="http://schemas.microsoft.com/office/powerpoint/2010/main" val="22363861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hank You 2">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6E739168-A5E8-443A-B392-7AD4CF8977AD}"/>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Freeform: Shape 14">
            <a:extLst>
              <a:ext uri="{FF2B5EF4-FFF2-40B4-BE49-F238E27FC236}">
                <a16:creationId xmlns:a16="http://schemas.microsoft.com/office/drawing/2014/main" id="{41E10E1E-5268-4F03-BA64-07E19DE26739}"/>
              </a:ext>
            </a:extLst>
          </p:cNvPr>
          <p:cNvSpPr/>
          <p:nvPr/>
        </p:nvSpPr>
        <p:spPr>
          <a:xfrm flipH="1">
            <a:off x="-16297" y="0"/>
            <a:ext cx="12208298" cy="6858000"/>
          </a:xfrm>
          <a:custGeom>
            <a:avLst/>
            <a:gdLst>
              <a:gd name="connsiteX0" fmla="*/ 8574289 w 12208298"/>
              <a:gd name="connsiteY0" fmla="*/ 0 h 6858000"/>
              <a:gd name="connsiteX1" fmla="*/ 0 w 12208298"/>
              <a:gd name="connsiteY1" fmla="*/ 0 h 6858000"/>
              <a:gd name="connsiteX2" fmla="*/ 0 w 12208298"/>
              <a:gd name="connsiteY2" fmla="*/ 6858000 h 6858000"/>
              <a:gd name="connsiteX3" fmla="*/ 532109 w 12208298"/>
              <a:gd name="connsiteY3" fmla="*/ 6858000 h 6858000"/>
              <a:gd name="connsiteX4" fmla="*/ 11495317 w 12208298"/>
              <a:gd name="connsiteY4" fmla="*/ 6858000 h 6858000"/>
              <a:gd name="connsiteX5" fmla="*/ 12208298 w 12208298"/>
              <a:gd name="connsiteY5" fmla="*/ 6858000 h 6858000"/>
              <a:gd name="connsiteX6" fmla="*/ 12208298 w 12208298"/>
              <a:gd name="connsiteY6" fmla="*/ 3146781 h 6858000"/>
              <a:gd name="connsiteX7" fmla="*/ 10353284 w 12208298"/>
              <a:gd name="connsiteY7" fmla="*/ 1291767 h 6858000"/>
              <a:gd name="connsiteX8" fmla="*/ 9866056 w 12208298"/>
              <a:gd name="connsiteY8" fmla="*/ 129176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08298" h="6858000">
                <a:moveTo>
                  <a:pt x="8574289" y="0"/>
                </a:moveTo>
                <a:lnTo>
                  <a:pt x="0" y="0"/>
                </a:lnTo>
                <a:lnTo>
                  <a:pt x="0" y="6858000"/>
                </a:lnTo>
                <a:lnTo>
                  <a:pt x="532109" y="6858000"/>
                </a:lnTo>
                <a:lnTo>
                  <a:pt x="11495317" y="6858000"/>
                </a:lnTo>
                <a:lnTo>
                  <a:pt x="12208298" y="6858000"/>
                </a:lnTo>
                <a:lnTo>
                  <a:pt x="12208298" y="3146781"/>
                </a:lnTo>
                <a:lnTo>
                  <a:pt x="10353284" y="1291767"/>
                </a:lnTo>
                <a:lnTo>
                  <a:pt x="9866056" y="1291767"/>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Freeform: Shape 15">
            <a:extLst>
              <a:ext uri="{FF2B5EF4-FFF2-40B4-BE49-F238E27FC236}">
                <a16:creationId xmlns:a16="http://schemas.microsoft.com/office/drawing/2014/main" id="{B989C45D-BDFF-418F-BE79-03FF70015770}"/>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pattFill prst="wdDnDiag">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0" name="Freeform: Shape 19">
            <a:extLst>
              <a:ext uri="{FF2B5EF4-FFF2-40B4-BE49-F238E27FC236}">
                <a16:creationId xmlns:a16="http://schemas.microsoft.com/office/drawing/2014/main" id="{0027A677-9ACB-4264-B148-4806678FB83F}"/>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E597736-C478-4C26-9BAF-205FE31E977C}"/>
              </a:ext>
            </a:extLst>
          </p:cNvPr>
          <p:cNvSpPr>
            <a:spLocks noGrp="1"/>
          </p:cNvSpPr>
          <p:nvPr userDrawn="1">
            <p:ph type="ctrTitle" hasCustomPrompt="1"/>
          </p:nvPr>
        </p:nvSpPr>
        <p:spPr>
          <a:xfrm>
            <a:off x="6360242" y="3429000"/>
            <a:ext cx="4945598" cy="1243584"/>
          </a:xfrm>
        </p:spPr>
        <p:txBody>
          <a:bodyPr vert="horz" lIns="91440" tIns="45720" rIns="91440" bIns="45720" rtlCol="0" anchor="ctr">
            <a:noAutofit/>
          </a:bodyPr>
          <a:lstStyle>
            <a:lvl1pPr>
              <a:defRPr lang="en-GB" sz="5400" b="1" dirty="0">
                <a:solidFill>
                  <a:schemeClr val="bg1"/>
                </a:solidFill>
                <a:latin typeface="+mj-lt"/>
                <a:ea typeface="Tahoma" panose="020B0604030504040204" pitchFamily="34" charset="0"/>
                <a:cs typeface="Tahoma" panose="020B0604030504040204" pitchFamily="34" charset="0"/>
              </a:defRPr>
            </a:lvl1pPr>
          </a:lstStyle>
          <a:p>
            <a:pPr lvl="0"/>
            <a:r>
              <a:rPr lang="en-US" noProof="0"/>
              <a:t>Thank You</a:t>
            </a:r>
          </a:p>
        </p:txBody>
      </p:sp>
      <p:sp>
        <p:nvSpPr>
          <p:cNvPr id="35" name="Freeform: Shape 34">
            <a:extLst>
              <a:ext uri="{FF2B5EF4-FFF2-40B4-BE49-F238E27FC236}">
                <a16:creationId xmlns:a16="http://schemas.microsoft.com/office/drawing/2014/main" id="{C024DCDB-C6BF-455E-AAB8-EAF9DAB302A1}"/>
              </a:ext>
            </a:extLst>
          </p:cNvPr>
          <p:cNvSpPr/>
          <p:nvPr userDrawn="1"/>
        </p:nvSpPr>
        <p:spPr>
          <a:xfrm rot="13500000">
            <a:off x="-729899" y="-1215856"/>
            <a:ext cx="6043521" cy="8427077"/>
          </a:xfrm>
          <a:custGeom>
            <a:avLst/>
            <a:gdLst>
              <a:gd name="connsiteX0" fmla="*/ 6043521 w 6043521"/>
              <a:gd name="connsiteY0" fmla="*/ 4267535 h 8427077"/>
              <a:gd name="connsiteX1" fmla="*/ 1883979 w 6043521"/>
              <a:gd name="connsiteY1" fmla="*/ 8427077 h 8427077"/>
              <a:gd name="connsiteX2" fmla="*/ 0 w 6043521"/>
              <a:gd name="connsiteY2" fmla="*/ 8427077 h 8427077"/>
              <a:gd name="connsiteX3" fmla="*/ 0 w 6043521"/>
              <a:gd name="connsiteY3" fmla="*/ 1775986 h 8427077"/>
              <a:gd name="connsiteX4" fmla="*/ 1775985 w 6043521"/>
              <a:gd name="connsiteY4" fmla="*/ 0 h 8427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43521" h="8427077">
                <a:moveTo>
                  <a:pt x="6043521" y="4267535"/>
                </a:moveTo>
                <a:lnTo>
                  <a:pt x="1883979" y="8427077"/>
                </a:lnTo>
                <a:lnTo>
                  <a:pt x="0" y="8427077"/>
                </a:lnTo>
                <a:lnTo>
                  <a:pt x="0" y="1775986"/>
                </a:lnTo>
                <a:lnTo>
                  <a:pt x="1775985"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32" name="Freeform: Shape 31">
            <a:extLst>
              <a:ext uri="{FF2B5EF4-FFF2-40B4-BE49-F238E27FC236}">
                <a16:creationId xmlns:a16="http://schemas.microsoft.com/office/drawing/2014/main" id="{26AFB47A-5D51-4F9C-B01B-977CE5E3C093}"/>
              </a:ext>
            </a:extLst>
          </p:cNvPr>
          <p:cNvSpPr/>
          <p:nvPr userDrawn="1"/>
        </p:nvSpPr>
        <p:spPr>
          <a:xfrm rot="13500000">
            <a:off x="-1145231" y="-2123853"/>
            <a:ext cx="6043521" cy="9008880"/>
          </a:xfrm>
          <a:custGeom>
            <a:avLst/>
            <a:gdLst>
              <a:gd name="connsiteX0" fmla="*/ 6043521 w 6043521"/>
              <a:gd name="connsiteY0" fmla="*/ 4849338 h 9008880"/>
              <a:gd name="connsiteX1" fmla="*/ 1883979 w 6043521"/>
              <a:gd name="connsiteY1" fmla="*/ 9008880 h 9008880"/>
              <a:gd name="connsiteX2" fmla="*/ 0 w 6043521"/>
              <a:gd name="connsiteY2" fmla="*/ 9008880 h 9008880"/>
              <a:gd name="connsiteX3" fmla="*/ 0 w 6043521"/>
              <a:gd name="connsiteY3" fmla="*/ 1194182 h 9008880"/>
              <a:gd name="connsiteX4" fmla="*/ 1194182 w 6043521"/>
              <a:gd name="connsiteY4" fmla="*/ 0 h 9008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43521" h="9008880">
                <a:moveTo>
                  <a:pt x="6043521" y="4849338"/>
                </a:moveTo>
                <a:lnTo>
                  <a:pt x="1883979" y="9008880"/>
                </a:lnTo>
                <a:lnTo>
                  <a:pt x="0" y="9008880"/>
                </a:lnTo>
                <a:lnTo>
                  <a:pt x="0" y="1194182"/>
                </a:lnTo>
                <a:lnTo>
                  <a:pt x="1194182" y="0"/>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30" name="Freeform: Shape 29">
            <a:extLst>
              <a:ext uri="{FF2B5EF4-FFF2-40B4-BE49-F238E27FC236}">
                <a16:creationId xmlns:a16="http://schemas.microsoft.com/office/drawing/2014/main" id="{6997A4FF-7390-4173-8ACD-6CF7145AACEC}"/>
              </a:ext>
            </a:extLst>
          </p:cNvPr>
          <p:cNvSpPr/>
          <p:nvPr userDrawn="1"/>
        </p:nvSpPr>
        <p:spPr>
          <a:xfrm rot="18900000" flipH="1">
            <a:off x="-2681153" y="-465959"/>
            <a:ext cx="8639119" cy="5739762"/>
          </a:xfrm>
          <a:custGeom>
            <a:avLst/>
            <a:gdLst>
              <a:gd name="connsiteX0" fmla="*/ 3789781 w 8639119"/>
              <a:gd name="connsiteY0" fmla="*/ 0 h 5739762"/>
              <a:gd name="connsiteX1" fmla="*/ 0 w 8639119"/>
              <a:gd name="connsiteY1" fmla="*/ 3789782 h 5739762"/>
              <a:gd name="connsiteX2" fmla="*/ 0 w 8639119"/>
              <a:gd name="connsiteY2" fmla="*/ 5739761 h 5739762"/>
              <a:gd name="connsiteX3" fmla="*/ 7748695 w 8639119"/>
              <a:gd name="connsiteY3" fmla="*/ 5739762 h 5739762"/>
              <a:gd name="connsiteX4" fmla="*/ 8639119 w 8639119"/>
              <a:gd name="connsiteY4" fmla="*/ 4849338 h 5739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39119" h="5739762">
                <a:moveTo>
                  <a:pt x="3789781" y="0"/>
                </a:moveTo>
                <a:lnTo>
                  <a:pt x="0" y="3789782"/>
                </a:lnTo>
                <a:lnTo>
                  <a:pt x="0" y="5739761"/>
                </a:lnTo>
                <a:lnTo>
                  <a:pt x="7748695" y="5739762"/>
                </a:lnTo>
                <a:lnTo>
                  <a:pt x="8639119" y="4849338"/>
                </a:lnTo>
                <a:close/>
              </a:path>
            </a:pathLst>
          </a:custGeom>
          <a:solidFill>
            <a:schemeClr val="accent1">
              <a:lumMod val="50000"/>
              <a:alpha val="51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Tree>
    <p:extLst>
      <p:ext uri="{BB962C8B-B14F-4D97-AF65-F5344CB8AC3E}">
        <p14:creationId xmlns:p14="http://schemas.microsoft.com/office/powerpoint/2010/main" val="12185180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61B0E15-6FC5-434E-8780-B186D9DB0CD0}"/>
              </a:ext>
            </a:extLst>
          </p:cNvPr>
          <p:cNvSpPr>
            <a:spLocks noGrp="1"/>
          </p:cNvSpPr>
          <p:nvPr>
            <p:ph type="title"/>
          </p:nvPr>
        </p:nvSpPr>
        <p:spPr>
          <a:xfrm>
            <a:off x="838200" y="365125"/>
            <a:ext cx="10820400" cy="1325563"/>
          </a:xfrm>
          <a:prstGeom prst="rect">
            <a:avLst/>
          </a:prstGeom>
        </p:spPr>
        <p:txBody>
          <a:bodyPr vert="horz" lIns="91440" tIns="45720" rIns="91440" bIns="45720" rtlCol="0" anchor="ctr">
            <a:normAutofit/>
          </a:bodyPr>
          <a:lstStyle/>
          <a:p>
            <a:r>
              <a:rPr lang="en-US" noProof="0"/>
              <a:t>Click to edit Master title style</a:t>
            </a:r>
          </a:p>
        </p:txBody>
      </p:sp>
      <p:sp>
        <p:nvSpPr>
          <p:cNvPr id="3" name="Text Placeholder 2">
            <a:extLst>
              <a:ext uri="{FF2B5EF4-FFF2-40B4-BE49-F238E27FC236}">
                <a16:creationId xmlns:a16="http://schemas.microsoft.com/office/drawing/2014/main" id="{A9C7B128-34F3-405C-B601-8BAFDB43499C}"/>
              </a:ext>
            </a:extLst>
          </p:cNvPr>
          <p:cNvSpPr>
            <a:spLocks noGrp="1"/>
          </p:cNvSpPr>
          <p:nvPr>
            <p:ph type="body" idx="1"/>
          </p:nvPr>
        </p:nvSpPr>
        <p:spPr>
          <a:xfrm>
            <a:off x="838200" y="1825625"/>
            <a:ext cx="10820400" cy="4351338"/>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Slide Number Placeholder 5">
            <a:extLst>
              <a:ext uri="{FF2B5EF4-FFF2-40B4-BE49-F238E27FC236}">
                <a16:creationId xmlns:a16="http://schemas.microsoft.com/office/drawing/2014/main" id="{9F5A7754-E8C7-438B-922D-9027C6CF58E2}"/>
              </a:ext>
            </a:extLst>
          </p:cNvPr>
          <p:cNvSpPr>
            <a:spLocks noGrp="1"/>
          </p:cNvSpPr>
          <p:nvPr>
            <p:ph type="sldNum" sz="quarter" idx="4"/>
          </p:nvPr>
        </p:nvSpPr>
        <p:spPr>
          <a:xfrm>
            <a:off x="11112500" y="6356350"/>
            <a:ext cx="660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63D6C4-4840-40CC-AC84-17E24B3B7BDE}" type="slidenum">
              <a:rPr lang="en-US" noProof="0" smtClean="0"/>
              <a:t>‹#›</a:t>
            </a:fld>
            <a:endParaRPr lang="en-US" noProof="0" dirty="0"/>
          </a:p>
        </p:txBody>
      </p:sp>
      <p:sp>
        <p:nvSpPr>
          <p:cNvPr id="5" name="Rectangle 4">
            <a:extLst>
              <a:ext uri="{FF2B5EF4-FFF2-40B4-BE49-F238E27FC236}">
                <a16:creationId xmlns:a16="http://schemas.microsoft.com/office/drawing/2014/main" id="{7CDDDB7D-9189-9548-A2B9-81DC62C3C1A3}"/>
              </a:ext>
            </a:extLst>
          </p:cNvPr>
          <p:cNvSpPr/>
          <p:nvPr userDrawn="1"/>
        </p:nvSpPr>
        <p:spPr>
          <a:xfrm>
            <a:off x="0" y="1"/>
            <a:ext cx="12192000" cy="685799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Freeform: Shape 9">
            <a:extLst>
              <a:ext uri="{FF2B5EF4-FFF2-40B4-BE49-F238E27FC236}">
                <a16:creationId xmlns:a16="http://schemas.microsoft.com/office/drawing/2014/main" id="{096D8877-6B4A-4540-8927-767DD7401718}"/>
              </a:ext>
            </a:extLst>
          </p:cNvPr>
          <p:cNvSpPr/>
          <p:nvPr userDrawn="1"/>
        </p:nvSpPr>
        <p:spPr>
          <a:xfrm>
            <a:off x="0" y="1"/>
            <a:ext cx="12192001" cy="6857999"/>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8" name="Freeform: Shape 17">
            <a:extLst>
              <a:ext uri="{FF2B5EF4-FFF2-40B4-BE49-F238E27FC236}">
                <a16:creationId xmlns:a16="http://schemas.microsoft.com/office/drawing/2014/main" id="{5AF2E123-FE0F-8541-8E36-5030C450AA7E}"/>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9" name="Freeform: Shape 11">
            <a:extLst>
              <a:ext uri="{FF2B5EF4-FFF2-40B4-BE49-F238E27FC236}">
                <a16:creationId xmlns:a16="http://schemas.microsoft.com/office/drawing/2014/main" id="{E5519D99-3B68-924A-9CD0-14B911711CA8}"/>
              </a:ext>
            </a:extLst>
          </p:cNvPr>
          <p:cNvSpPr/>
          <p:nvPr userDrawn="1"/>
        </p:nvSpPr>
        <p:spPr>
          <a:xfrm rot="16200000" flipV="1">
            <a:off x="2664629" y="-2669372"/>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7">
            <a:extLst>
              <a:ext uri="{FF2B5EF4-FFF2-40B4-BE49-F238E27FC236}">
                <a16:creationId xmlns:a16="http://schemas.microsoft.com/office/drawing/2014/main" id="{A09E21A9-FBEF-144C-A152-FE484F3C55C1}"/>
              </a:ext>
            </a:extLst>
          </p:cNvPr>
          <p:cNvSpPr/>
          <p:nvPr userDrawn="1"/>
        </p:nvSpPr>
        <p:spPr>
          <a:xfrm rot="16200000" flipV="1">
            <a:off x="2664629" y="-2669372"/>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Title 1">
            <a:extLst>
              <a:ext uri="{FF2B5EF4-FFF2-40B4-BE49-F238E27FC236}">
                <a16:creationId xmlns:a16="http://schemas.microsoft.com/office/drawing/2014/main" id="{70C7F2CB-A8CE-1545-A08D-93592C4BAEEA}"/>
              </a:ext>
            </a:extLst>
          </p:cNvPr>
          <p:cNvSpPr txBox="1">
            <a:spLocks/>
          </p:cNvSpPr>
          <p:nvPr userDrawn="1"/>
        </p:nvSpPr>
        <p:spPr>
          <a:xfrm>
            <a:off x="444500" y="542925"/>
            <a:ext cx="11214100" cy="535531"/>
          </a:xfrm>
          <a:prstGeom prst="rect">
            <a:avLst/>
          </a:prstGeom>
        </p:spPr>
        <p:txBody>
          <a:bodyPr vert="horz" wrap="square" lIns="91440" tIns="45720" rIns="91440" bIns="45720" rtlCol="0" anchor="t">
            <a:spAutoFit/>
          </a:bodyPr>
          <a:lstStyle>
            <a:lvl1pPr algn="l" defTabSz="914400" rtl="0" eaLnBrk="1" latinLnBrk="0" hangingPunct="1">
              <a:lnSpc>
                <a:spcPct val="90000"/>
              </a:lnSpc>
              <a:spcBef>
                <a:spcPct val="0"/>
              </a:spcBef>
              <a:buNone/>
              <a:defRPr lang="en-GB" sz="3200" b="1" kern="1200" spc="-70" baseline="0" dirty="0">
                <a:solidFill>
                  <a:schemeClr val="bg1"/>
                </a:solidFill>
                <a:latin typeface="Trebuchet MS" panose="020B0603020202020204" pitchFamily="34" charset="0"/>
                <a:ea typeface="+mj-ea"/>
                <a:cs typeface="+mj-cs"/>
              </a:defRPr>
            </a:lvl1pPr>
          </a:lstStyle>
          <a:p>
            <a:r>
              <a:rPr lang="en-US" noProof="0" dirty="0">
                <a:latin typeface="+mj-lt"/>
              </a:rPr>
              <a:t>Click to edit Master title style</a:t>
            </a:r>
          </a:p>
        </p:txBody>
      </p:sp>
      <p:grpSp>
        <p:nvGrpSpPr>
          <p:cNvPr id="12" name="Group 11">
            <a:extLst>
              <a:ext uri="{FF2B5EF4-FFF2-40B4-BE49-F238E27FC236}">
                <a16:creationId xmlns:a16="http://schemas.microsoft.com/office/drawing/2014/main" id="{7068FCE4-1B47-3C4B-B091-013120A97D09}"/>
              </a:ext>
            </a:extLst>
          </p:cNvPr>
          <p:cNvGrpSpPr/>
          <p:nvPr userDrawn="1"/>
        </p:nvGrpSpPr>
        <p:grpSpPr>
          <a:xfrm rot="16200000">
            <a:off x="499388" y="-322655"/>
            <a:ext cx="535531" cy="645309"/>
            <a:chOff x="10945855" y="7317026"/>
            <a:chExt cx="2483924" cy="2993104"/>
          </a:xfrm>
        </p:grpSpPr>
        <p:sp>
          <p:nvSpPr>
            <p:cNvPr id="13" name="Freeform: Shape 15">
              <a:extLst>
                <a:ext uri="{FF2B5EF4-FFF2-40B4-BE49-F238E27FC236}">
                  <a16:creationId xmlns:a16="http://schemas.microsoft.com/office/drawing/2014/main" id="{FEC3FDE7-F27E-5E4E-8752-287CAB7792D4}"/>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Freeform: Shape 16">
              <a:extLst>
                <a:ext uri="{FF2B5EF4-FFF2-40B4-BE49-F238E27FC236}">
                  <a16:creationId xmlns:a16="http://schemas.microsoft.com/office/drawing/2014/main" id="{81C902DB-0D21-5044-82B6-9E7A70A1BF62}"/>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15" name="Group 14">
            <a:extLst>
              <a:ext uri="{FF2B5EF4-FFF2-40B4-BE49-F238E27FC236}">
                <a16:creationId xmlns:a16="http://schemas.microsoft.com/office/drawing/2014/main" id="{BE1E08A0-195D-694F-947B-986A76FBB93E}"/>
              </a:ext>
            </a:extLst>
          </p:cNvPr>
          <p:cNvGrpSpPr/>
          <p:nvPr userDrawn="1"/>
        </p:nvGrpSpPr>
        <p:grpSpPr>
          <a:xfrm>
            <a:off x="-1" y="1357409"/>
            <a:ext cx="12192001" cy="4846320"/>
            <a:chOff x="-1" y="1357409"/>
            <a:chExt cx="12192001" cy="4917518"/>
          </a:xfrm>
        </p:grpSpPr>
        <p:sp>
          <p:nvSpPr>
            <p:cNvPr id="16" name="Rectangle: Single Corner Snipped 18">
              <a:extLst>
                <a:ext uri="{FF2B5EF4-FFF2-40B4-BE49-F238E27FC236}">
                  <a16:creationId xmlns:a16="http://schemas.microsoft.com/office/drawing/2014/main" id="{ED5DFFCD-1EE3-E64E-B51F-BD7D72413E0B}"/>
                </a:ext>
              </a:extLst>
            </p:cNvPr>
            <p:cNvSpPr/>
            <p:nvPr userDrawn="1"/>
          </p:nvSpPr>
          <p:spPr>
            <a:xfrm flipV="1">
              <a:off x="-1" y="1357409"/>
              <a:ext cx="12192000" cy="4917518"/>
            </a:xfrm>
            <a:prstGeom prst="snip1Rect">
              <a:avLst>
                <a:gd name="adj" fmla="val 0"/>
              </a:avLst>
            </a:prstGeom>
            <a:pattFill prst="dkVert">
              <a:fgClr>
                <a:schemeClr val="accent5"/>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17" name="Rectangle: Single Corner Snipped 2">
              <a:extLst>
                <a:ext uri="{FF2B5EF4-FFF2-40B4-BE49-F238E27FC236}">
                  <a16:creationId xmlns:a16="http://schemas.microsoft.com/office/drawing/2014/main" id="{C12DB3CA-8E64-AA43-BFBE-A2CA9A816DBE}"/>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18" name="Freeform: Shape 23">
            <a:extLst>
              <a:ext uri="{FF2B5EF4-FFF2-40B4-BE49-F238E27FC236}">
                <a16:creationId xmlns:a16="http://schemas.microsoft.com/office/drawing/2014/main" id="{A587DEFD-D470-4142-8E0D-A71DDB147C92}"/>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Slide Number Placeholder 4">
            <a:extLst>
              <a:ext uri="{FF2B5EF4-FFF2-40B4-BE49-F238E27FC236}">
                <a16:creationId xmlns:a16="http://schemas.microsoft.com/office/drawing/2014/main" id="{7D9BF857-7910-734D-A217-5E3344220AA2}"/>
              </a:ext>
            </a:extLst>
          </p:cNvPr>
          <p:cNvSpPr txBox="1">
            <a:spLocks/>
          </p:cNvSpPr>
          <p:nvPr userDrawn="1"/>
        </p:nvSpPr>
        <p:spPr>
          <a:xfrm>
            <a:off x="11252200" y="6315075"/>
            <a:ext cx="406400" cy="365125"/>
          </a:xfrm>
          <a:prstGeom prst="rect">
            <a:avLst/>
          </a:prstGeom>
        </p:spPr>
        <p:txBody>
          <a:bodyPr/>
          <a:lstStyle>
            <a:defPPr>
              <a:defRPr lang="en-US"/>
            </a:defPPr>
            <a:lvl1pPr marL="0" algn="l" defTabSz="914400" rtl="0" eaLnBrk="1" latinLnBrk="0" hangingPunct="1">
              <a:defRPr sz="1000" kern="1200">
                <a:solidFill>
                  <a:schemeClr val="bg1"/>
                </a:solidFill>
                <a:latin typeface="Trade Gothic LT Pro" panose="020B0503040303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666093331"/>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60" r:id="rId3"/>
    <p:sldLayoutId id="2147483666" r:id="rId4"/>
    <p:sldLayoutId id="2147483654" r:id="rId5"/>
    <p:sldLayoutId id="2147483661" r:id="rId6"/>
    <p:sldLayoutId id="2147483677" r:id="rId7"/>
    <p:sldLayoutId id="2147483674" r:id="rId8"/>
    <p:sldLayoutId id="2147483665" r:id="rId9"/>
    <p:sldLayoutId id="2147483673" r:id="rId10"/>
    <p:sldLayoutId id="2147483662" r:id="rId11"/>
    <p:sldLayoutId id="2147483663" r:id="rId12"/>
    <p:sldLayoutId id="2147483664" r:id="rId13"/>
    <p:sldLayoutId id="2147483675" r:id="rId14"/>
    <p:sldLayoutId id="2147483676" r:id="rId15"/>
    <p:sldLayoutId id="2147483672" r:id="rId16"/>
    <p:sldLayoutId id="2147483667" r:id="rId17"/>
    <p:sldLayoutId id="2147483668" r:id="rId1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36" userDrawn="1">
          <p15:clr>
            <a:srgbClr val="F26B43"/>
          </p15:clr>
        </p15:guide>
        <p15:guide id="4" orient="horz" pos="336" userDrawn="1">
          <p15:clr>
            <a:srgbClr val="F26B43"/>
          </p15:clr>
        </p15:guide>
        <p15:guide id="5" pos="7344" userDrawn="1">
          <p15:clr>
            <a:srgbClr val="F26B43"/>
          </p15:clr>
        </p15:guide>
        <p15:guide id="6" orient="horz" pos="398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hyperlink" Target="http://www.ambest.com/"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hyperlink" Target="https://alcorfoundation.my.site.com/membership/s/login/SelfRegister"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BE5BF-9922-45FB-8F3F-4446D40A051B}"/>
              </a:ext>
            </a:extLst>
          </p:cNvPr>
          <p:cNvSpPr>
            <a:spLocks noGrp="1"/>
          </p:cNvSpPr>
          <p:nvPr>
            <p:ph type="ctrTitle"/>
          </p:nvPr>
        </p:nvSpPr>
        <p:spPr>
          <a:xfrm>
            <a:off x="2905867" y="3429000"/>
            <a:ext cx="8788828" cy="1243584"/>
          </a:xfrm>
        </p:spPr>
        <p:txBody>
          <a:bodyPr/>
          <a:lstStyle/>
          <a:p>
            <a:r>
              <a:rPr lang="en-US" dirty="0"/>
              <a:t>Alcor Foundation</a:t>
            </a:r>
            <a:br>
              <a:rPr lang="en-US" dirty="0"/>
            </a:br>
            <a:r>
              <a:rPr lang="en-US" dirty="0"/>
              <a:t>Independent Cryonics Educators </a:t>
            </a:r>
            <a:br>
              <a:rPr lang="en-US" dirty="0"/>
            </a:br>
            <a:endParaRPr lang="en-US" dirty="0"/>
          </a:p>
        </p:txBody>
      </p:sp>
      <p:sp>
        <p:nvSpPr>
          <p:cNvPr id="3" name="Subtitle 2">
            <a:extLst>
              <a:ext uri="{FF2B5EF4-FFF2-40B4-BE49-F238E27FC236}">
                <a16:creationId xmlns:a16="http://schemas.microsoft.com/office/drawing/2014/main" id="{0D537F64-4C96-4AA8-BB21-E8053A3186DD}"/>
              </a:ext>
            </a:extLst>
          </p:cNvPr>
          <p:cNvSpPr>
            <a:spLocks noGrp="1"/>
          </p:cNvSpPr>
          <p:nvPr>
            <p:ph type="subTitle" idx="1"/>
          </p:nvPr>
        </p:nvSpPr>
        <p:spPr>
          <a:xfrm>
            <a:off x="3097284" y="3819403"/>
            <a:ext cx="7595961" cy="1354692"/>
          </a:xfrm>
        </p:spPr>
        <p:txBody>
          <a:bodyPr>
            <a:normAutofit lnSpcReduction="10000"/>
          </a:bodyPr>
          <a:lstStyle/>
          <a:p>
            <a:pPr marL="0" indent="0">
              <a:buNone/>
            </a:pPr>
            <a:r>
              <a:rPr lang="en-US" sz="1300" spc="0" dirty="0"/>
              <a:t>Presented by </a:t>
            </a:r>
          </a:p>
          <a:p>
            <a:pPr marL="0" indent="0">
              <a:buNone/>
            </a:pPr>
            <a:r>
              <a:rPr lang="en-US" spc="0" dirty="0"/>
              <a:t>Diane M. Cremeens</a:t>
            </a:r>
          </a:p>
          <a:p>
            <a:pPr marL="0" indent="0">
              <a:buNone/>
            </a:pPr>
            <a:r>
              <a:rPr lang="en-US" spc="0" dirty="0"/>
              <a:t>Director of Membership Services</a:t>
            </a:r>
          </a:p>
          <a:p>
            <a:pPr marL="0" indent="0">
              <a:buNone/>
            </a:pPr>
            <a:r>
              <a:rPr lang="en-US" spc="0" dirty="0"/>
              <a:t>Alcor Life Extension Foundation</a:t>
            </a:r>
          </a:p>
        </p:txBody>
      </p:sp>
      <p:sp>
        <p:nvSpPr>
          <p:cNvPr id="4" name="Footer Placeholder 3">
            <a:extLst>
              <a:ext uri="{FF2B5EF4-FFF2-40B4-BE49-F238E27FC236}">
                <a16:creationId xmlns:a16="http://schemas.microsoft.com/office/drawing/2014/main" id="{4AD1DDFD-588D-685E-8584-72E765E22DDF}"/>
              </a:ext>
            </a:extLst>
          </p:cNvPr>
          <p:cNvSpPr txBox="1">
            <a:spLocks/>
          </p:cNvSpPr>
          <p:nvPr/>
        </p:nvSpPr>
        <p:spPr>
          <a:xfrm>
            <a:off x="9689433" y="6291595"/>
            <a:ext cx="2502568" cy="50292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bg1">
                    <a:lumMod val="85000"/>
                  </a:schemeClr>
                </a:solidFill>
              </a:rPr>
              <a:t>March 24, 2023</a:t>
            </a:r>
            <a:endParaRPr lang="en-US" spc="200" dirty="0">
              <a:solidFill>
                <a:schemeClr val="bg1">
                  <a:lumMod val="85000"/>
                </a:schemeClr>
              </a:solidFill>
            </a:endParaRPr>
          </a:p>
        </p:txBody>
      </p:sp>
      <p:pic>
        <p:nvPicPr>
          <p:cNvPr id="10" name="Picture 9" descr="Logo, company name&#10;&#10;Description automatically generated">
            <a:extLst>
              <a:ext uri="{FF2B5EF4-FFF2-40B4-BE49-F238E27FC236}">
                <a16:creationId xmlns:a16="http://schemas.microsoft.com/office/drawing/2014/main" id="{C6914F28-EFDD-3F9D-345D-C35CF89625FE}"/>
              </a:ext>
            </a:extLst>
          </p:cNvPr>
          <p:cNvPicPr>
            <a:picLocks noChangeAspect="1"/>
          </p:cNvPicPr>
          <p:nvPr/>
        </p:nvPicPr>
        <p:blipFill rotWithShape="1">
          <a:blip r:embed="rId2"/>
          <a:srcRect l="18333" t="10331" r="18669" b="10501"/>
          <a:stretch/>
        </p:blipFill>
        <p:spPr>
          <a:xfrm>
            <a:off x="87390" y="82438"/>
            <a:ext cx="1868439" cy="1894144"/>
          </a:xfrm>
          <a:prstGeom prst="rect">
            <a:avLst/>
          </a:prstGeom>
        </p:spPr>
      </p:pic>
    </p:spTree>
    <p:extLst>
      <p:ext uri="{BB962C8B-B14F-4D97-AF65-F5344CB8AC3E}">
        <p14:creationId xmlns:p14="http://schemas.microsoft.com/office/powerpoint/2010/main" val="3946934594"/>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3BD8413-C238-49D7-A4E1-E8FEF1811A0E}"/>
              </a:ext>
            </a:extLst>
          </p:cNvPr>
          <p:cNvSpPr>
            <a:spLocks noGrp="1"/>
          </p:cNvSpPr>
          <p:nvPr>
            <p:ph type="title"/>
          </p:nvPr>
        </p:nvSpPr>
        <p:spPr>
          <a:xfrm>
            <a:off x="440526" y="1488073"/>
            <a:ext cx="4630584" cy="1751308"/>
          </a:xfrm>
        </p:spPr>
        <p:txBody>
          <a:bodyPr>
            <a:normAutofit fontScale="90000"/>
          </a:bodyPr>
          <a:lstStyle/>
          <a:p>
            <a:r>
              <a:rPr lang="en-US" sz="5400" i="1" dirty="0">
                <a:latin typeface="Source Sans Pro Light" panose="020B0403030403020204" pitchFamily="34" charset="0"/>
                <a:ea typeface="Source Sans Pro Light" panose="020B0403030403020204" pitchFamily="34" charset="0"/>
              </a:rPr>
              <a:t>What is Cryonics?</a:t>
            </a:r>
            <a:br>
              <a:rPr lang="en-US" sz="5400" dirty="0"/>
            </a:br>
            <a:endParaRPr lang="en-US" dirty="0"/>
          </a:p>
        </p:txBody>
      </p:sp>
      <p:sp>
        <p:nvSpPr>
          <p:cNvPr id="5" name="Text Placeholder 4">
            <a:extLst>
              <a:ext uri="{FF2B5EF4-FFF2-40B4-BE49-F238E27FC236}">
                <a16:creationId xmlns:a16="http://schemas.microsoft.com/office/drawing/2014/main" id="{0A95F4DE-39B7-4CE2-BC1E-8B8AE662A895}"/>
              </a:ext>
            </a:extLst>
          </p:cNvPr>
          <p:cNvSpPr>
            <a:spLocks noGrp="1"/>
          </p:cNvSpPr>
          <p:nvPr>
            <p:ph type="body" idx="1"/>
          </p:nvPr>
        </p:nvSpPr>
        <p:spPr>
          <a:xfrm>
            <a:off x="183098" y="2657984"/>
            <a:ext cx="5349483" cy="2530873"/>
          </a:xfrm>
        </p:spPr>
        <p:txBody>
          <a:bodyPr anchor="ctr">
            <a:normAutofit fontScale="92500" lnSpcReduction="10000"/>
          </a:bodyPr>
          <a:lstStyle/>
          <a:p>
            <a:r>
              <a:rPr lang="en-US" sz="1800" spc="0" dirty="0">
                <a:solidFill>
                  <a:schemeClr val="bg1"/>
                </a:solidFill>
                <a:effectLst/>
                <a:latin typeface="Georgia" panose="02040502050405020303" pitchFamily="18" charset="0"/>
                <a:ea typeface="Calibri" panose="020F0502020204030204" pitchFamily="34" charset="0"/>
              </a:rPr>
              <a:t>Cryonics (from Greek </a:t>
            </a:r>
            <a:r>
              <a:rPr lang="en-US" sz="1800" spc="0" dirty="0" err="1">
                <a:solidFill>
                  <a:schemeClr val="bg1"/>
                </a:solidFill>
                <a:effectLst/>
                <a:latin typeface="Georgia" panose="02040502050405020303" pitchFamily="18" charset="0"/>
                <a:ea typeface="Calibri" panose="020F0502020204030204" pitchFamily="34" charset="0"/>
              </a:rPr>
              <a:t>kryos</a:t>
            </a:r>
            <a:r>
              <a:rPr lang="en-US" sz="1800" spc="0" dirty="0">
                <a:solidFill>
                  <a:schemeClr val="bg1"/>
                </a:solidFill>
                <a:effectLst/>
                <a:latin typeface="Georgia" panose="02040502050405020303" pitchFamily="18" charset="0"/>
                <a:ea typeface="Calibri" panose="020F0502020204030204" pitchFamily="34" charset="0"/>
              </a:rPr>
              <a:t> meaning icy cold) is the extremely low-temperature preservation of humans who can no longer be sustained by contemporary medicine, in the expectation they can be healed in the future using more advanced medical technologies.</a:t>
            </a:r>
          </a:p>
          <a:p>
            <a:r>
              <a:rPr lang="en-US" sz="1800" spc="0" dirty="0">
                <a:solidFill>
                  <a:schemeClr val="bg1"/>
                </a:solidFill>
                <a:effectLst/>
                <a:latin typeface="Georgia" panose="02040502050405020303" pitchFamily="18" charset="0"/>
                <a:ea typeface="Calibri" panose="020F0502020204030204" pitchFamily="34" charset="0"/>
              </a:rPr>
              <a:t>Cryonics procedures are initiated when today’s medical technologies and practices can no longer sustain a patient. Cryonics preserves viability by pausing the biological dying process. It is the bridge between pronouncement of legal death and future medical advancements of life-saving measures.</a:t>
            </a:r>
            <a:endParaRPr lang="en-US" spc="0" dirty="0">
              <a:solidFill>
                <a:schemeClr val="bg1"/>
              </a:solidFill>
              <a:latin typeface="Georgia" panose="02040502050405020303" pitchFamily="18" charset="0"/>
            </a:endParaRPr>
          </a:p>
        </p:txBody>
      </p:sp>
      <p:sp>
        <p:nvSpPr>
          <p:cNvPr id="2" name="Slide Number Placeholder 1">
            <a:extLst>
              <a:ext uri="{FF2B5EF4-FFF2-40B4-BE49-F238E27FC236}">
                <a16:creationId xmlns:a16="http://schemas.microsoft.com/office/drawing/2014/main" id="{0B24BF10-2B55-43AB-9F77-F1A1410384A9}"/>
              </a:ext>
            </a:extLst>
          </p:cNvPr>
          <p:cNvSpPr>
            <a:spLocks noGrp="1"/>
          </p:cNvSpPr>
          <p:nvPr>
            <p:ph type="sldNum" sz="quarter" idx="12"/>
          </p:nvPr>
        </p:nvSpPr>
        <p:spPr/>
        <p:txBody>
          <a:bodyPr/>
          <a:lstStyle/>
          <a:p>
            <a:fld id="{C263D6C4-4840-40CC-AC84-17E24B3B7BDE}" type="slidenum">
              <a:rPr lang="en-US" smtClean="0"/>
              <a:pPr/>
              <a:t>2</a:t>
            </a:fld>
            <a:endParaRPr lang="en-US" dirty="0"/>
          </a:p>
        </p:txBody>
      </p:sp>
      <p:pic>
        <p:nvPicPr>
          <p:cNvPr id="6" name="Picture 5" descr="A picture containing indoor, subway&#10;&#10;Description automatically generated">
            <a:extLst>
              <a:ext uri="{FF2B5EF4-FFF2-40B4-BE49-F238E27FC236}">
                <a16:creationId xmlns:a16="http://schemas.microsoft.com/office/drawing/2014/main" id="{BD5367BF-0061-805C-1C3A-389232CCCBF9}"/>
              </a:ext>
            </a:extLst>
          </p:cNvPr>
          <p:cNvPicPr>
            <a:picLocks noChangeAspect="1"/>
          </p:cNvPicPr>
          <p:nvPr/>
        </p:nvPicPr>
        <p:blipFill>
          <a:blip r:embed="rId2"/>
          <a:stretch>
            <a:fillRect/>
          </a:stretch>
        </p:blipFill>
        <p:spPr>
          <a:xfrm>
            <a:off x="5768318" y="529062"/>
            <a:ext cx="6324901" cy="5799875"/>
          </a:xfrm>
          <a:prstGeom prst="rect">
            <a:avLst/>
          </a:prstGeom>
        </p:spPr>
      </p:pic>
    </p:spTree>
    <p:extLst>
      <p:ext uri="{BB962C8B-B14F-4D97-AF65-F5344CB8AC3E}">
        <p14:creationId xmlns:p14="http://schemas.microsoft.com/office/powerpoint/2010/main" val="2902794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D179B88-D43C-4A31-9A52-3498E9430782}"/>
              </a:ext>
            </a:extLst>
          </p:cNvPr>
          <p:cNvSpPr>
            <a:spLocks noGrp="1"/>
          </p:cNvSpPr>
          <p:nvPr>
            <p:ph type="title"/>
          </p:nvPr>
        </p:nvSpPr>
        <p:spPr>
          <a:xfrm>
            <a:off x="150364" y="812799"/>
            <a:ext cx="6803136" cy="868805"/>
          </a:xfrm>
        </p:spPr>
        <p:txBody>
          <a:bodyPr>
            <a:normAutofit/>
          </a:bodyPr>
          <a:lstStyle/>
          <a:p>
            <a:r>
              <a:rPr lang="en-US" b="1" i="1" dirty="0">
                <a:latin typeface="Source Sans Pro Light" panose="020B0403030403020204" pitchFamily="34" charset="0"/>
                <a:ea typeface="Source Sans Pro Light" panose="020B0403030403020204" pitchFamily="34" charset="0"/>
              </a:rPr>
              <a:t>Neuro Vs Whole Body</a:t>
            </a:r>
            <a:endParaRPr lang="en-US" i="1" dirty="0">
              <a:latin typeface="Source Sans Pro Light" panose="020B0403030403020204" pitchFamily="34" charset="0"/>
              <a:ea typeface="Source Sans Pro Light" panose="020B0403030403020204" pitchFamily="34" charset="0"/>
            </a:endParaRPr>
          </a:p>
        </p:txBody>
      </p:sp>
      <p:sp>
        <p:nvSpPr>
          <p:cNvPr id="5" name="Text Placeholder 4">
            <a:extLst>
              <a:ext uri="{FF2B5EF4-FFF2-40B4-BE49-F238E27FC236}">
                <a16:creationId xmlns:a16="http://schemas.microsoft.com/office/drawing/2014/main" id="{DCDDBE65-9AB1-4989-AF86-726591A6A128}"/>
              </a:ext>
            </a:extLst>
          </p:cNvPr>
          <p:cNvSpPr>
            <a:spLocks noGrp="1"/>
          </p:cNvSpPr>
          <p:nvPr>
            <p:ph type="body" idx="1"/>
          </p:nvPr>
        </p:nvSpPr>
        <p:spPr>
          <a:xfrm>
            <a:off x="150363" y="1902690"/>
            <a:ext cx="9353855" cy="4955309"/>
          </a:xfrm>
        </p:spPr>
        <p:txBody>
          <a:bodyPr>
            <a:normAutofit/>
          </a:bodyPr>
          <a:lstStyle/>
          <a:p>
            <a:pPr marL="0" marR="0">
              <a:lnSpc>
                <a:spcPct val="107000"/>
              </a:lnSpc>
              <a:spcBef>
                <a:spcPts val="0"/>
              </a:spcBef>
              <a:spcAft>
                <a:spcPts val="0"/>
              </a:spcAft>
            </a:pPr>
            <a:r>
              <a:rPr lang="en-US" sz="1600" kern="1200" spc="0" dirty="0">
                <a:solidFill>
                  <a:schemeClr val="bg1"/>
                </a:solidFill>
                <a:effectLst/>
                <a:latin typeface="Georgia" panose="02040502050405020303" pitchFamily="18" charset="0"/>
                <a:ea typeface="Georgia" panose="02040502050405020303" pitchFamily="18" charset="0"/>
                <a:cs typeface="Georgia" panose="02040502050405020303" pitchFamily="18" charset="0"/>
              </a:rPr>
              <a:t>Alcor Life Extension Foundation makes no recommendation regarding this choice. Members need to educate themselves about these factors involved and make a choice based on their own personal considerations and judgment.</a:t>
            </a:r>
            <a:endParaRPr lang="en-US" sz="16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600" kern="1200" dirty="0">
                <a:solidFill>
                  <a:schemeClr val="bg1"/>
                </a:solidFill>
                <a:effectLst/>
                <a:latin typeface="Georgia" panose="02040502050405020303" pitchFamily="18" charset="0"/>
                <a:ea typeface="Georgia" panose="02040502050405020303" pitchFamily="18" charset="0"/>
                <a:cs typeface="Georgia" panose="02040502050405020303" pitchFamily="18" charset="0"/>
              </a:rPr>
              <a:t> </a:t>
            </a:r>
            <a:endParaRPr lang="en-US" sz="160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600" b="1" u="sng" kern="1200" spc="0" dirty="0">
                <a:solidFill>
                  <a:schemeClr val="bg1"/>
                </a:solidFill>
                <a:effectLst/>
                <a:latin typeface="Georgia" panose="02040502050405020303" pitchFamily="18" charset="0"/>
                <a:ea typeface="Georgia" panose="02040502050405020303" pitchFamily="18" charset="0"/>
                <a:cs typeface="Georgia" panose="02040502050405020303" pitchFamily="18" charset="0"/>
              </a:rPr>
              <a:t>Neurocryopreservation</a:t>
            </a:r>
            <a:r>
              <a:rPr lang="en-US" sz="1600" kern="1200" spc="0" dirty="0">
                <a:solidFill>
                  <a:schemeClr val="bg1"/>
                </a:solidFill>
                <a:effectLst/>
                <a:latin typeface="Georgia" panose="02040502050405020303" pitchFamily="18" charset="0"/>
                <a:ea typeface="Georgia" panose="02040502050405020303" pitchFamily="18" charset="0"/>
                <a:cs typeface="Georgia" panose="02040502050405020303" pitchFamily="18" charset="0"/>
              </a:rPr>
              <a:t> – Is cryopreservation of the brain within the head, based on the premise that the brain is the seat of personal identity and that all other parts of the body can theoretically be regrown around the brain, or head and brain, with sufficiently advanced medical repair technology.</a:t>
            </a:r>
          </a:p>
          <a:p>
            <a:pPr marR="0" lvl="0">
              <a:lnSpc>
                <a:spcPct val="107000"/>
              </a:lnSpc>
              <a:spcBef>
                <a:spcPts val="0"/>
              </a:spcBef>
              <a:spcAft>
                <a:spcPts val="0"/>
              </a:spcAft>
            </a:pPr>
            <a:endParaRPr lang="en-US" sz="160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600" b="1" u="sng" kern="1200" spc="0" dirty="0">
                <a:solidFill>
                  <a:schemeClr val="bg1"/>
                </a:solidFill>
                <a:effectLst/>
                <a:latin typeface="Georgia" panose="02040502050405020303" pitchFamily="18" charset="0"/>
                <a:ea typeface="Georgia" panose="02040502050405020303" pitchFamily="18" charset="0"/>
                <a:cs typeface="Georgia" panose="02040502050405020303" pitchFamily="18" charset="0"/>
              </a:rPr>
              <a:t>Whole Body</a:t>
            </a:r>
            <a:r>
              <a:rPr lang="en-US" sz="1600" u="sng" kern="1200" spc="0" dirty="0">
                <a:solidFill>
                  <a:schemeClr val="bg1"/>
                </a:solidFill>
                <a:effectLst/>
                <a:latin typeface="Georgia" panose="02040502050405020303" pitchFamily="18" charset="0"/>
                <a:ea typeface="Georgia" panose="02040502050405020303" pitchFamily="18" charset="0"/>
                <a:cs typeface="Georgia" panose="02040502050405020303" pitchFamily="18" charset="0"/>
              </a:rPr>
              <a:t> </a:t>
            </a:r>
            <a:r>
              <a:rPr lang="en-US" sz="1600" b="1" u="sng" kern="1200" spc="0" dirty="0">
                <a:solidFill>
                  <a:schemeClr val="bg1"/>
                </a:solidFill>
                <a:effectLst/>
                <a:latin typeface="Georgia" panose="02040502050405020303" pitchFamily="18" charset="0"/>
                <a:ea typeface="Georgia" panose="02040502050405020303" pitchFamily="18" charset="0"/>
                <a:cs typeface="Georgia" panose="02040502050405020303" pitchFamily="18" charset="0"/>
              </a:rPr>
              <a:t>Cryopreservation</a:t>
            </a:r>
            <a:r>
              <a:rPr lang="en-US" sz="1600" kern="1200" spc="0" dirty="0">
                <a:solidFill>
                  <a:schemeClr val="bg1"/>
                </a:solidFill>
                <a:effectLst/>
                <a:latin typeface="Georgia" panose="02040502050405020303" pitchFamily="18" charset="0"/>
                <a:ea typeface="Georgia" panose="02040502050405020303" pitchFamily="18" charset="0"/>
                <a:cs typeface="Georgia" panose="02040502050405020303" pitchFamily="18" charset="0"/>
              </a:rPr>
              <a:t>– The cryoprotective perfusion of the whole body with cryoprotectant chemicals, followed by cooling the whole body to liquid nitrogen temperature for long-term preservation.</a:t>
            </a:r>
            <a:endParaRPr lang="en-US" sz="1600" spc="0" dirty="0">
              <a:solidFill>
                <a:schemeClr val="bg1"/>
              </a:solidFill>
              <a:effectLst/>
              <a:latin typeface="Georgia" panose="02040502050405020303" pitchFamily="18" charset="0"/>
              <a:ea typeface="Georgia" panose="02040502050405020303" pitchFamily="18" charset="0"/>
              <a:cs typeface="Georgia" panose="02040502050405020303" pitchFamily="18" charset="0"/>
            </a:endParaRPr>
          </a:p>
          <a:p>
            <a:endParaRPr lang="en-US" dirty="0"/>
          </a:p>
        </p:txBody>
      </p:sp>
      <p:sp>
        <p:nvSpPr>
          <p:cNvPr id="2" name="Slide Number Placeholder 1">
            <a:extLst>
              <a:ext uri="{FF2B5EF4-FFF2-40B4-BE49-F238E27FC236}">
                <a16:creationId xmlns:a16="http://schemas.microsoft.com/office/drawing/2014/main" id="{8B065C75-272B-4BB5-BA23-D80E8654D621}"/>
              </a:ext>
            </a:extLst>
          </p:cNvPr>
          <p:cNvSpPr>
            <a:spLocks noGrp="1"/>
          </p:cNvSpPr>
          <p:nvPr>
            <p:ph type="sldNum" sz="quarter" idx="12"/>
          </p:nvPr>
        </p:nvSpPr>
        <p:spPr/>
        <p:txBody>
          <a:bodyPr/>
          <a:lstStyle/>
          <a:p>
            <a:fld id="{C263D6C4-4840-40CC-AC84-17E24B3B7BDE}" type="slidenum">
              <a:rPr lang="en-US" smtClean="0"/>
              <a:pPr/>
              <a:t>3</a:t>
            </a:fld>
            <a:endParaRPr lang="en-US" dirty="0"/>
          </a:p>
        </p:txBody>
      </p:sp>
    </p:spTree>
    <p:extLst>
      <p:ext uri="{BB962C8B-B14F-4D97-AF65-F5344CB8AC3E}">
        <p14:creationId xmlns:p14="http://schemas.microsoft.com/office/powerpoint/2010/main" val="709828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3BD8413-C238-49D7-A4E1-E8FEF1811A0E}"/>
              </a:ext>
            </a:extLst>
          </p:cNvPr>
          <p:cNvSpPr>
            <a:spLocks noGrp="1"/>
          </p:cNvSpPr>
          <p:nvPr>
            <p:ph type="title"/>
          </p:nvPr>
        </p:nvSpPr>
        <p:spPr>
          <a:xfrm>
            <a:off x="169073" y="988290"/>
            <a:ext cx="8238445" cy="858983"/>
          </a:xfrm>
        </p:spPr>
        <p:txBody>
          <a:bodyPr>
            <a:normAutofit/>
          </a:bodyPr>
          <a:lstStyle/>
          <a:p>
            <a:r>
              <a:rPr lang="en-US" b="1" i="1" dirty="0">
                <a:latin typeface="Source Sans Pro Light" panose="020B0403030403020204" pitchFamily="34" charset="0"/>
                <a:ea typeface="Source Sans Pro Light" panose="020B0403030403020204" pitchFamily="34" charset="0"/>
              </a:rPr>
              <a:t>Funding</a:t>
            </a:r>
            <a:endParaRPr lang="en-US" i="1" dirty="0">
              <a:latin typeface="Source Sans Pro Light" panose="020B0403030403020204" pitchFamily="34" charset="0"/>
              <a:ea typeface="Source Sans Pro Light" panose="020B0403030403020204" pitchFamily="34" charset="0"/>
            </a:endParaRPr>
          </a:p>
        </p:txBody>
      </p:sp>
      <p:sp>
        <p:nvSpPr>
          <p:cNvPr id="5" name="Text Placeholder 4">
            <a:extLst>
              <a:ext uri="{FF2B5EF4-FFF2-40B4-BE49-F238E27FC236}">
                <a16:creationId xmlns:a16="http://schemas.microsoft.com/office/drawing/2014/main" id="{0A95F4DE-39B7-4CE2-BC1E-8B8AE662A895}"/>
              </a:ext>
            </a:extLst>
          </p:cNvPr>
          <p:cNvSpPr>
            <a:spLocks noGrp="1"/>
          </p:cNvSpPr>
          <p:nvPr>
            <p:ph type="body" idx="1"/>
          </p:nvPr>
        </p:nvSpPr>
        <p:spPr>
          <a:xfrm>
            <a:off x="0" y="1741916"/>
            <a:ext cx="9270491" cy="4938284"/>
          </a:xfrm>
        </p:spPr>
        <p:txBody>
          <a:bodyPr anchor="ctr">
            <a:normAutofit/>
          </a:bodyPr>
          <a:lstStyle/>
          <a:p>
            <a:pPr marL="342900" marR="0" lvl="0" indent="-342900">
              <a:lnSpc>
                <a:spcPct val="105000"/>
              </a:lnSpc>
              <a:spcBef>
                <a:spcPts val="0"/>
              </a:spcBef>
              <a:spcAft>
                <a:spcPts val="0"/>
              </a:spcAft>
              <a:buFont typeface="Arial" panose="020B0604020202020204" pitchFamily="34" charset="0"/>
              <a:buChar char="•"/>
              <a:tabLst>
                <a:tab pos="457200" algn="l"/>
              </a:tabLst>
            </a:pPr>
            <a:r>
              <a:rPr lang="en-US" b="1" u="sng"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Whole Body cryopreservation</a:t>
            </a:r>
            <a:r>
              <a:rPr lang="en-US" u="sng"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 </a:t>
            </a:r>
            <a:r>
              <a:rPr lang="en-US" sz="1400"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requires a </a:t>
            </a:r>
            <a:r>
              <a:rPr lang="en-US" sz="1400" b="1"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minimum</a:t>
            </a:r>
            <a:r>
              <a:rPr lang="en-US" sz="1400"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 of </a:t>
            </a:r>
            <a:r>
              <a:rPr lang="en-US" sz="1800"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$220,000. </a:t>
            </a:r>
          </a:p>
          <a:p>
            <a:pPr marR="0" lvl="0">
              <a:lnSpc>
                <a:spcPct val="105000"/>
              </a:lnSpc>
              <a:spcBef>
                <a:spcPts val="0"/>
              </a:spcBef>
              <a:spcAft>
                <a:spcPts val="0"/>
              </a:spcAft>
              <a:tabLst>
                <a:tab pos="457200" algn="l"/>
              </a:tabLst>
            </a:pPr>
            <a:r>
              <a:rPr lang="en-US" sz="1400" i="1"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	Covers the cost for the entire procedure. </a:t>
            </a:r>
          </a:p>
          <a:p>
            <a:pPr marR="0" lvl="0">
              <a:lnSpc>
                <a:spcPct val="105000"/>
              </a:lnSpc>
              <a:spcBef>
                <a:spcPts val="0"/>
              </a:spcBef>
              <a:spcAft>
                <a:spcPts val="0"/>
              </a:spcAft>
              <a:tabLst>
                <a:tab pos="457200" algn="l"/>
              </a:tabLst>
            </a:pPr>
            <a:r>
              <a:rPr lang="en-US" sz="1400" i="1" spc="0" dirty="0">
                <a:solidFill>
                  <a:schemeClr val="bg1"/>
                </a:solidFill>
                <a:latin typeface="Georgia" panose="02040502050405020303" pitchFamily="18" charset="0"/>
                <a:ea typeface="Calibri" panose="020F0502020204030204" pitchFamily="34" charset="0"/>
                <a:cs typeface="Times New Roman" panose="02020603050405020304" pitchFamily="18" charset="0"/>
              </a:rPr>
              <a:t>	</a:t>
            </a:r>
            <a:r>
              <a:rPr lang="en-US" sz="1400" i="1"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The funds are used as follows: </a:t>
            </a:r>
            <a:r>
              <a:rPr lang="en-US" sz="1400"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	</a:t>
            </a:r>
            <a:endParaRPr lang="en-US" sz="14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pPr marR="0" lvl="0">
              <a:lnSpc>
                <a:spcPct val="105000"/>
              </a:lnSpc>
              <a:spcBef>
                <a:spcPts val="0"/>
              </a:spcBef>
              <a:spcAft>
                <a:spcPts val="0"/>
              </a:spcAft>
              <a:tabLst>
                <a:tab pos="457200" algn="l"/>
              </a:tabLst>
            </a:pPr>
            <a:r>
              <a:rPr lang="en-US" sz="1400"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		$60,000 for cryopreservation (all procedures up until storage)</a:t>
            </a:r>
            <a:endParaRPr lang="en-US" sz="14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pPr marR="0" lvl="0">
              <a:lnSpc>
                <a:spcPct val="105000"/>
              </a:lnSpc>
              <a:spcBef>
                <a:spcPts val="0"/>
              </a:spcBef>
              <a:spcAft>
                <a:spcPts val="0"/>
              </a:spcAft>
              <a:tabLst>
                <a:tab pos="457200" algn="l"/>
              </a:tabLst>
            </a:pPr>
            <a:r>
              <a:rPr lang="en-US" sz="1400"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		$25,000 to the Comprehensive Member Standby (CMS) Fund (pays for standby and response)</a:t>
            </a:r>
          </a:p>
          <a:p>
            <a:pPr marR="0" lvl="0">
              <a:lnSpc>
                <a:spcPct val="105000"/>
              </a:lnSpc>
              <a:spcBef>
                <a:spcPts val="0"/>
              </a:spcBef>
              <a:spcAft>
                <a:spcPts val="0"/>
              </a:spcAft>
              <a:tabLst>
                <a:tab pos="457200" algn="l"/>
              </a:tabLst>
            </a:pPr>
            <a:r>
              <a:rPr lang="en-US" sz="1400" spc="0" dirty="0">
                <a:solidFill>
                  <a:schemeClr val="bg1"/>
                </a:solidFill>
                <a:latin typeface="Georgia" panose="02040502050405020303" pitchFamily="18" charset="0"/>
                <a:ea typeface="Calibri" panose="020F0502020204030204" pitchFamily="34" charset="0"/>
                <a:cs typeface="Times New Roman" panose="02020603050405020304" pitchFamily="18" charset="0"/>
              </a:rPr>
              <a:t>		</a:t>
            </a:r>
            <a:r>
              <a:rPr lang="en-US" sz="1400"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$135,000 to the Alcor Care Trust (for long-term care and eventual revival)</a:t>
            </a:r>
            <a:endParaRPr lang="en-US" sz="14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pPr marL="0" marR="0">
              <a:lnSpc>
                <a:spcPct val="105000"/>
              </a:lnSpc>
              <a:spcBef>
                <a:spcPts val="0"/>
              </a:spcBef>
              <a:spcAft>
                <a:spcPts val="0"/>
              </a:spcAft>
            </a:pPr>
            <a:r>
              <a:rPr lang="en-US" sz="1400"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 </a:t>
            </a:r>
            <a:endParaRPr lang="en-US"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pPr marL="342900" marR="0" lvl="0" indent="-342900">
              <a:lnSpc>
                <a:spcPct val="105000"/>
              </a:lnSpc>
              <a:spcBef>
                <a:spcPts val="0"/>
              </a:spcBef>
              <a:spcAft>
                <a:spcPts val="0"/>
              </a:spcAft>
              <a:buFont typeface="Arial" panose="020B0604020202020204" pitchFamily="34" charset="0"/>
              <a:buChar char="•"/>
              <a:tabLst>
                <a:tab pos="457200" algn="l"/>
              </a:tabLst>
            </a:pPr>
            <a:r>
              <a:rPr lang="en-US" b="1" u="sng"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Neuro cryopreservation</a:t>
            </a:r>
            <a:r>
              <a:rPr lang="en-US" u="sng"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 </a:t>
            </a:r>
            <a:r>
              <a:rPr lang="en-US" sz="1400"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requires a </a:t>
            </a:r>
            <a:r>
              <a:rPr lang="en-US" sz="1400" b="1"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minimum</a:t>
            </a:r>
            <a:r>
              <a:rPr lang="en-US" sz="1400"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 of </a:t>
            </a:r>
            <a:r>
              <a:rPr lang="en-US"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$80,000. </a:t>
            </a:r>
          </a:p>
          <a:p>
            <a:pPr marR="0" lvl="0">
              <a:lnSpc>
                <a:spcPct val="105000"/>
              </a:lnSpc>
              <a:spcBef>
                <a:spcPts val="0"/>
              </a:spcBef>
              <a:spcAft>
                <a:spcPts val="0"/>
              </a:spcAft>
              <a:tabLst>
                <a:tab pos="457200" algn="l"/>
              </a:tabLst>
            </a:pPr>
            <a:r>
              <a:rPr lang="en-US" sz="1400" i="1"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	Covers the cost for the entire procedure. </a:t>
            </a:r>
          </a:p>
          <a:p>
            <a:pPr marR="0" lvl="0">
              <a:lnSpc>
                <a:spcPct val="105000"/>
              </a:lnSpc>
              <a:spcBef>
                <a:spcPts val="0"/>
              </a:spcBef>
              <a:spcAft>
                <a:spcPts val="0"/>
              </a:spcAft>
              <a:tabLst>
                <a:tab pos="457200" algn="l"/>
              </a:tabLst>
            </a:pPr>
            <a:r>
              <a:rPr lang="en-US" sz="1400" i="1"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	The funds are used as follows: </a:t>
            </a:r>
            <a:r>
              <a:rPr lang="en-US" sz="1400"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	</a:t>
            </a:r>
            <a:endParaRPr lang="en-US" sz="14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pPr marR="0" lvl="0">
              <a:lnSpc>
                <a:spcPct val="105000"/>
              </a:lnSpc>
              <a:spcBef>
                <a:spcPts val="0"/>
              </a:spcBef>
              <a:spcAft>
                <a:spcPts val="0"/>
              </a:spcAft>
              <a:tabLst>
                <a:tab pos="457200" algn="l"/>
              </a:tabLst>
            </a:pPr>
            <a:r>
              <a:rPr lang="en-US" sz="1400"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		$30,000 for cryopreservation (for all procedures up until storage)</a:t>
            </a:r>
            <a:endParaRPr lang="en-US" sz="14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pPr marR="0" lvl="0">
              <a:lnSpc>
                <a:spcPct val="105000"/>
              </a:lnSpc>
              <a:spcBef>
                <a:spcPts val="0"/>
              </a:spcBef>
              <a:spcAft>
                <a:spcPts val="0"/>
              </a:spcAft>
              <a:tabLst>
                <a:tab pos="457200" algn="l"/>
              </a:tabLst>
            </a:pPr>
            <a:r>
              <a:rPr lang="en-US" sz="1400" spc="0" dirty="0">
                <a:solidFill>
                  <a:schemeClr val="bg1"/>
                </a:solidFill>
                <a:latin typeface="Georgia" panose="02040502050405020303" pitchFamily="18" charset="0"/>
                <a:ea typeface="Calibri" panose="020F0502020204030204" pitchFamily="34" charset="0"/>
                <a:cs typeface="Times New Roman" panose="02020603050405020304" pitchFamily="18" charset="0"/>
              </a:rPr>
              <a:t>		</a:t>
            </a:r>
            <a:r>
              <a:rPr lang="en-US" sz="1400"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$25,000 to the Comprehensive Member Standby (CMS) Fund (pays for standby and response)</a:t>
            </a:r>
          </a:p>
          <a:p>
            <a:pPr>
              <a:lnSpc>
                <a:spcPct val="105000"/>
              </a:lnSpc>
              <a:spcBef>
                <a:spcPts val="0"/>
              </a:spcBef>
              <a:tabLst>
                <a:tab pos="457200" algn="l"/>
              </a:tabLst>
            </a:pPr>
            <a:r>
              <a:rPr lang="en-US" sz="1400" spc="0" dirty="0">
                <a:solidFill>
                  <a:schemeClr val="bg1"/>
                </a:solidFill>
                <a:latin typeface="Georgia" panose="02040502050405020303" pitchFamily="18" charset="0"/>
                <a:ea typeface="Calibri" panose="020F0502020204030204" pitchFamily="34" charset="0"/>
                <a:cs typeface="Times New Roman" panose="02020603050405020304" pitchFamily="18" charset="0"/>
              </a:rPr>
              <a:t>		</a:t>
            </a:r>
            <a:r>
              <a:rPr lang="en-US" sz="1400"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$25,000 to the Alcor Care Trust (for long-term care and eventual revival)</a:t>
            </a:r>
            <a:endParaRPr lang="en-US" sz="14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pPr marL="914400" marR="0">
              <a:lnSpc>
                <a:spcPct val="105000"/>
              </a:lnSpc>
              <a:spcBef>
                <a:spcPts val="0"/>
              </a:spcBef>
              <a:spcAft>
                <a:spcPts val="0"/>
              </a:spcAft>
            </a:pPr>
            <a:endParaRPr lang="en-US" sz="1400" spc="0" dirty="0">
              <a:solidFill>
                <a:schemeClr val="bg1"/>
              </a:solidFill>
              <a:effectLst/>
              <a:latin typeface="Georgia" panose="02040502050405020303" pitchFamily="18" charset="0"/>
              <a:ea typeface="Times New Roman" panose="02020603050405020304" pitchFamily="18" charset="0"/>
              <a:cs typeface="Times New Roman" panose="02020603050405020304" pitchFamily="18" charset="0"/>
            </a:endParaRPr>
          </a:p>
          <a:p>
            <a:pPr marL="914400" marR="0">
              <a:lnSpc>
                <a:spcPct val="105000"/>
              </a:lnSpc>
              <a:spcBef>
                <a:spcPts val="0"/>
              </a:spcBef>
              <a:spcAft>
                <a:spcPts val="0"/>
              </a:spcAft>
            </a:pPr>
            <a:r>
              <a:rPr lang="en-US" sz="1400" spc="0" dirty="0">
                <a:solidFill>
                  <a:schemeClr val="bg1"/>
                </a:solidFill>
                <a:effectLst/>
                <a:latin typeface="Georgia" panose="02040502050405020303" pitchFamily="18" charset="0"/>
                <a:ea typeface="Times New Roman" panose="02020603050405020304" pitchFamily="18" charset="0"/>
                <a:cs typeface="Times New Roman" panose="02020603050405020304" pitchFamily="18" charset="0"/>
              </a:rPr>
              <a:t> </a:t>
            </a:r>
            <a:endParaRPr lang="en-US" sz="14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pPr marL="342900" marR="0" lvl="0" indent="-342900">
              <a:lnSpc>
                <a:spcPct val="105000"/>
              </a:lnSpc>
              <a:spcBef>
                <a:spcPts val="0"/>
              </a:spcBef>
              <a:spcAft>
                <a:spcPts val="0"/>
              </a:spcAft>
              <a:buFont typeface="Arial" panose="020B0604020202020204" pitchFamily="34" charset="0"/>
              <a:buChar char="•"/>
              <a:tabLst>
                <a:tab pos="457200" algn="l"/>
              </a:tabLst>
            </a:pPr>
            <a:r>
              <a:rPr lang="en-US" sz="1400"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For members outside the United States and Canada, the minimum is raised by $10,000. There are also surcharges for cryopreservations arranged by third parties. For details, contact Alcor. </a:t>
            </a:r>
            <a:endParaRPr lang="en-US" sz="14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endParaRPr lang="en-US" dirty="0"/>
          </a:p>
        </p:txBody>
      </p:sp>
      <p:sp>
        <p:nvSpPr>
          <p:cNvPr id="2" name="Slide Number Placeholder 1">
            <a:extLst>
              <a:ext uri="{FF2B5EF4-FFF2-40B4-BE49-F238E27FC236}">
                <a16:creationId xmlns:a16="http://schemas.microsoft.com/office/drawing/2014/main" id="{0B24BF10-2B55-43AB-9F77-F1A1410384A9}"/>
              </a:ext>
            </a:extLst>
          </p:cNvPr>
          <p:cNvSpPr>
            <a:spLocks noGrp="1"/>
          </p:cNvSpPr>
          <p:nvPr>
            <p:ph type="sldNum" sz="quarter" idx="12"/>
          </p:nvPr>
        </p:nvSpPr>
        <p:spPr/>
        <p:txBody>
          <a:bodyPr/>
          <a:lstStyle/>
          <a:p>
            <a:fld id="{C263D6C4-4840-40CC-AC84-17E24B3B7BDE}" type="slidenum">
              <a:rPr lang="en-US" smtClean="0"/>
              <a:pPr/>
              <a:t>4</a:t>
            </a:fld>
            <a:endParaRPr lang="en-US" dirty="0"/>
          </a:p>
        </p:txBody>
      </p:sp>
    </p:spTree>
    <p:extLst>
      <p:ext uri="{BB962C8B-B14F-4D97-AF65-F5344CB8AC3E}">
        <p14:creationId xmlns:p14="http://schemas.microsoft.com/office/powerpoint/2010/main" val="2478931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D179B88-D43C-4A31-9A52-3498E9430782}"/>
              </a:ext>
            </a:extLst>
          </p:cNvPr>
          <p:cNvSpPr>
            <a:spLocks noGrp="1"/>
          </p:cNvSpPr>
          <p:nvPr>
            <p:ph type="title"/>
          </p:nvPr>
        </p:nvSpPr>
        <p:spPr>
          <a:xfrm>
            <a:off x="100738" y="395598"/>
            <a:ext cx="10569844" cy="1201119"/>
          </a:xfrm>
        </p:spPr>
        <p:txBody>
          <a:bodyPr>
            <a:normAutofit fontScale="90000"/>
          </a:bodyPr>
          <a:lstStyle/>
          <a:p>
            <a:r>
              <a:rPr lang="en-US" sz="5400" b="1" i="1" dirty="0">
                <a:latin typeface="Source Sans Pro Light" panose="020B0403030403020204" pitchFamily="34" charset="0"/>
                <a:ea typeface="Source Sans Pro Light" panose="020B0403030403020204" pitchFamily="34" charset="0"/>
              </a:rPr>
              <a:t>Comprehensive Member Standby (CMS)</a:t>
            </a:r>
            <a:endParaRPr lang="en-US" i="1" dirty="0">
              <a:latin typeface="Source Sans Pro Light" panose="020B0403030403020204" pitchFamily="34" charset="0"/>
              <a:ea typeface="Source Sans Pro Light" panose="020B0403030403020204" pitchFamily="34" charset="0"/>
            </a:endParaRPr>
          </a:p>
        </p:txBody>
      </p:sp>
      <p:sp>
        <p:nvSpPr>
          <p:cNvPr id="5" name="Text Placeholder 4">
            <a:extLst>
              <a:ext uri="{FF2B5EF4-FFF2-40B4-BE49-F238E27FC236}">
                <a16:creationId xmlns:a16="http://schemas.microsoft.com/office/drawing/2014/main" id="{DCDDBE65-9AB1-4989-AF86-726591A6A128}"/>
              </a:ext>
            </a:extLst>
          </p:cNvPr>
          <p:cNvSpPr>
            <a:spLocks noGrp="1"/>
          </p:cNvSpPr>
          <p:nvPr>
            <p:ph type="body" idx="1"/>
          </p:nvPr>
        </p:nvSpPr>
        <p:spPr>
          <a:xfrm>
            <a:off x="298147" y="1892906"/>
            <a:ext cx="8229599" cy="3657600"/>
          </a:xfrm>
        </p:spPr>
        <p:txBody>
          <a:bodyPr>
            <a:normAutofit/>
          </a:bodyPr>
          <a:lstStyle/>
          <a:p>
            <a:pPr marL="0" marR="0">
              <a:lnSpc>
                <a:spcPct val="105000"/>
              </a:lnSpc>
              <a:spcBef>
                <a:spcPts val="0"/>
              </a:spcBef>
              <a:spcAft>
                <a:spcPts val="0"/>
              </a:spcAft>
            </a:pPr>
            <a:r>
              <a:rPr lang="en-US" sz="1600"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When a Member is on their Deathbe</a:t>
            </a:r>
            <a:r>
              <a:rPr lang="en-US" sz="1600" spc="0" dirty="0">
                <a:solidFill>
                  <a:schemeClr val="bg1"/>
                </a:solidFill>
                <a:latin typeface="Georgia" panose="02040502050405020303" pitchFamily="18" charset="0"/>
                <a:ea typeface="Calibri" panose="020F0502020204030204" pitchFamily="34" charset="0"/>
                <a:cs typeface="Times New Roman" panose="02020603050405020304" pitchFamily="18" charset="0"/>
              </a:rPr>
              <a:t>d, Alcor will send a team to their location and “Standby” them until they are pronounced and then begin the cryonic procedure.</a:t>
            </a:r>
            <a:endParaRPr lang="en-US" sz="1600"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pPr marL="0" marR="0">
              <a:lnSpc>
                <a:spcPct val="105000"/>
              </a:lnSpc>
              <a:spcBef>
                <a:spcPts val="0"/>
              </a:spcBef>
              <a:spcAft>
                <a:spcPts val="0"/>
              </a:spcAft>
            </a:pPr>
            <a:endParaRPr lang="en-US" sz="1600" spc="0" dirty="0">
              <a:solidFill>
                <a:schemeClr val="bg1"/>
              </a:solidFill>
              <a:latin typeface="Georgia" panose="02040502050405020303" pitchFamily="18" charset="0"/>
              <a:ea typeface="Calibri" panose="020F0502020204030204" pitchFamily="34" charset="0"/>
              <a:cs typeface="Times New Roman" panose="02020603050405020304" pitchFamily="18" charset="0"/>
            </a:endParaRPr>
          </a:p>
          <a:p>
            <a:pPr marL="0" marR="0">
              <a:lnSpc>
                <a:spcPct val="105000"/>
              </a:lnSpc>
              <a:spcBef>
                <a:spcPts val="0"/>
              </a:spcBef>
              <a:spcAft>
                <a:spcPts val="0"/>
              </a:spcAft>
            </a:pPr>
            <a:r>
              <a:rPr lang="en-US" sz="1600"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CMS is maintained by an annual fee, currently $200, in addition to membership dues before the member is cryopreserved. </a:t>
            </a:r>
            <a:endParaRPr lang="en-US" sz="16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pPr marL="0" marR="0">
              <a:lnSpc>
                <a:spcPct val="105000"/>
              </a:lnSpc>
              <a:spcBef>
                <a:spcPts val="0"/>
              </a:spcBef>
              <a:spcAft>
                <a:spcPts val="0"/>
              </a:spcAft>
            </a:pPr>
            <a:r>
              <a:rPr lang="en-US" sz="1600"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 </a:t>
            </a:r>
            <a:endParaRPr lang="en-US" sz="16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pPr marL="342900" marR="0" lvl="0" indent="-342900">
              <a:lnSpc>
                <a:spcPct val="105000"/>
              </a:lnSpc>
              <a:spcBef>
                <a:spcPts val="0"/>
              </a:spcBef>
              <a:spcAft>
                <a:spcPts val="0"/>
              </a:spcAft>
              <a:buFont typeface="Symbol" panose="05050102010706020507" pitchFamily="18" charset="2"/>
              <a:buChar char=""/>
            </a:pPr>
            <a:r>
              <a:rPr lang="en-US" sz="1600"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That fee can be waived if the member provides an additional $20,000 in funding. That is typically an economical move for younger members who can obtain life insurance at lower rates. $20,000 in additional life insurance will make little difference to their premium payments. </a:t>
            </a:r>
            <a:endParaRPr lang="en-US" sz="1600" spc="0" dirty="0">
              <a:solidFill>
                <a:schemeClr val="bg1"/>
              </a:solidFill>
              <a:effectLst/>
              <a:latin typeface="Georgia" panose="02040502050405020303" pitchFamily="18" charset="0"/>
              <a:ea typeface="Georgia" panose="02040502050405020303" pitchFamily="18" charset="0"/>
              <a:cs typeface="Georgia" panose="02040502050405020303" pitchFamily="18" charset="0"/>
            </a:endParaRPr>
          </a:p>
          <a:p>
            <a:pPr marL="457200" marR="0">
              <a:lnSpc>
                <a:spcPct val="105000"/>
              </a:lnSpc>
              <a:spcBef>
                <a:spcPts val="0"/>
              </a:spcBef>
              <a:spcAft>
                <a:spcPts val="0"/>
              </a:spcAft>
            </a:pPr>
            <a:r>
              <a:rPr lang="en-US" sz="1600" spc="0" dirty="0">
                <a:solidFill>
                  <a:schemeClr val="bg1"/>
                </a:solidFill>
                <a:effectLst/>
                <a:latin typeface="Georgia" panose="02040502050405020303" pitchFamily="18" charset="0"/>
                <a:ea typeface="Times New Roman" panose="02020603050405020304" pitchFamily="18" charset="0"/>
                <a:cs typeface="Times New Roman" panose="02020603050405020304" pitchFamily="18" charset="0"/>
              </a:rPr>
              <a:t> </a:t>
            </a:r>
            <a:endParaRPr lang="en-US" sz="16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pPr marL="342900" marR="0" lvl="0" indent="-342900">
              <a:lnSpc>
                <a:spcPct val="105000"/>
              </a:lnSpc>
              <a:spcBef>
                <a:spcPts val="0"/>
              </a:spcBef>
              <a:spcAft>
                <a:spcPts val="0"/>
              </a:spcAft>
              <a:buFont typeface="Symbol" panose="05050102010706020507" pitchFamily="18" charset="2"/>
              <a:buChar char=""/>
            </a:pPr>
            <a:r>
              <a:rPr lang="en-US" sz="1600"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For older members, this may not be the case, but the additional funding will mean there is some buffer for future increases in minimums. </a:t>
            </a:r>
            <a:endParaRPr lang="en-US" sz="1600" spc="0" dirty="0">
              <a:solidFill>
                <a:schemeClr val="bg1"/>
              </a:solidFill>
              <a:effectLst/>
              <a:latin typeface="Georgia" panose="02040502050405020303" pitchFamily="18" charset="0"/>
              <a:ea typeface="Georgia" panose="02040502050405020303" pitchFamily="18" charset="0"/>
              <a:cs typeface="Georgia" panose="02040502050405020303" pitchFamily="18" charset="0"/>
            </a:endParaRPr>
          </a:p>
          <a:p>
            <a:endParaRPr lang="en-US" dirty="0"/>
          </a:p>
        </p:txBody>
      </p:sp>
      <p:sp>
        <p:nvSpPr>
          <p:cNvPr id="2" name="Slide Number Placeholder 1">
            <a:extLst>
              <a:ext uri="{FF2B5EF4-FFF2-40B4-BE49-F238E27FC236}">
                <a16:creationId xmlns:a16="http://schemas.microsoft.com/office/drawing/2014/main" id="{8B065C75-272B-4BB5-BA23-D80E8654D621}"/>
              </a:ext>
            </a:extLst>
          </p:cNvPr>
          <p:cNvSpPr>
            <a:spLocks noGrp="1"/>
          </p:cNvSpPr>
          <p:nvPr>
            <p:ph type="sldNum" sz="quarter" idx="12"/>
          </p:nvPr>
        </p:nvSpPr>
        <p:spPr/>
        <p:txBody>
          <a:bodyPr/>
          <a:lstStyle/>
          <a:p>
            <a:fld id="{C263D6C4-4840-40CC-AC84-17E24B3B7BDE}" type="slidenum">
              <a:rPr lang="en-US" smtClean="0"/>
              <a:pPr/>
              <a:t>5</a:t>
            </a:fld>
            <a:endParaRPr lang="en-US" dirty="0"/>
          </a:p>
        </p:txBody>
      </p:sp>
    </p:spTree>
    <p:extLst>
      <p:ext uri="{BB962C8B-B14F-4D97-AF65-F5344CB8AC3E}">
        <p14:creationId xmlns:p14="http://schemas.microsoft.com/office/powerpoint/2010/main" val="1889678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3BD8413-C238-49D7-A4E1-E8FEF1811A0E}"/>
              </a:ext>
            </a:extLst>
          </p:cNvPr>
          <p:cNvSpPr>
            <a:spLocks noGrp="1"/>
          </p:cNvSpPr>
          <p:nvPr>
            <p:ph type="title"/>
          </p:nvPr>
        </p:nvSpPr>
        <p:spPr>
          <a:xfrm>
            <a:off x="0" y="1006762"/>
            <a:ext cx="7873139" cy="699147"/>
          </a:xfrm>
        </p:spPr>
        <p:txBody>
          <a:bodyPr>
            <a:normAutofit/>
          </a:bodyPr>
          <a:lstStyle/>
          <a:p>
            <a:r>
              <a:rPr lang="en-US" sz="4000" b="1" i="1" dirty="0">
                <a:latin typeface="Source Sans Pro Light" panose="020B0403030403020204" pitchFamily="34" charset="0"/>
                <a:ea typeface="Source Sans Pro Light" panose="020B0403030403020204" pitchFamily="34" charset="0"/>
              </a:rPr>
              <a:t>Funding Methods</a:t>
            </a:r>
            <a:endParaRPr lang="en-US" sz="3200" i="1" dirty="0">
              <a:latin typeface="Source Sans Pro Light" panose="020B0403030403020204" pitchFamily="34" charset="0"/>
              <a:ea typeface="Source Sans Pro Light" panose="020B0403030403020204" pitchFamily="34" charset="0"/>
            </a:endParaRPr>
          </a:p>
        </p:txBody>
      </p:sp>
      <p:sp>
        <p:nvSpPr>
          <p:cNvPr id="5" name="Text Placeholder 4">
            <a:extLst>
              <a:ext uri="{FF2B5EF4-FFF2-40B4-BE49-F238E27FC236}">
                <a16:creationId xmlns:a16="http://schemas.microsoft.com/office/drawing/2014/main" id="{0A95F4DE-39B7-4CE2-BC1E-8B8AE662A895}"/>
              </a:ext>
            </a:extLst>
          </p:cNvPr>
          <p:cNvSpPr>
            <a:spLocks noGrp="1"/>
          </p:cNvSpPr>
          <p:nvPr>
            <p:ph type="body" idx="1"/>
          </p:nvPr>
        </p:nvSpPr>
        <p:spPr>
          <a:xfrm>
            <a:off x="104417" y="1929394"/>
            <a:ext cx="8710048" cy="4510007"/>
          </a:xfrm>
        </p:spPr>
        <p:txBody>
          <a:bodyPr anchor="ctr">
            <a:normAutofit/>
          </a:bodyPr>
          <a:lstStyle/>
          <a:p>
            <a:pPr marL="0" marR="0">
              <a:lnSpc>
                <a:spcPct val="120000"/>
              </a:lnSpc>
              <a:spcBef>
                <a:spcPts val="0"/>
              </a:spcBef>
              <a:spcAft>
                <a:spcPts val="0"/>
              </a:spcAft>
            </a:pPr>
            <a:r>
              <a:rPr lang="en-US" sz="1600"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There are two approved methods of funding a cryopreservation: </a:t>
            </a:r>
          </a:p>
          <a:p>
            <a:pPr marL="0" marR="0">
              <a:lnSpc>
                <a:spcPct val="120000"/>
              </a:lnSpc>
              <a:spcBef>
                <a:spcPts val="0"/>
              </a:spcBef>
              <a:spcAft>
                <a:spcPts val="0"/>
              </a:spcAft>
            </a:pPr>
            <a:r>
              <a:rPr lang="en-US" sz="1600" b="1" u="sng"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Life insurance </a:t>
            </a:r>
            <a:r>
              <a:rPr lang="en-US" sz="1600" b="1"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and </a:t>
            </a:r>
            <a:r>
              <a:rPr lang="en-US" sz="1600" b="1" u="sng"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Prepayment</a:t>
            </a:r>
            <a:r>
              <a:rPr lang="en-US" sz="1600"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 </a:t>
            </a:r>
            <a:endParaRPr lang="en-US" sz="16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pPr marL="342900" marR="0" lvl="0" indent="-342900">
              <a:lnSpc>
                <a:spcPct val="120000"/>
              </a:lnSpc>
              <a:spcBef>
                <a:spcPts val="1000"/>
              </a:spcBef>
              <a:spcAft>
                <a:spcPts val="0"/>
              </a:spcAft>
              <a:buFont typeface="Symbol" panose="05050102010706020507" pitchFamily="18" charset="2"/>
              <a:buChar char=""/>
            </a:pPr>
            <a:r>
              <a:rPr lang="en-US" sz="1600"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Approximately 90% of Alcor members use </a:t>
            </a:r>
            <a:r>
              <a:rPr lang="en-US" sz="1600" b="1"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life insurance</a:t>
            </a:r>
            <a:r>
              <a:rPr lang="en-US" sz="1600"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 This is especially helpful for younger members.</a:t>
            </a:r>
            <a:endParaRPr lang="en-US" sz="16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pPr marL="342900" marR="0" lvl="0" indent="-342900">
              <a:lnSpc>
                <a:spcPct val="120000"/>
              </a:lnSpc>
              <a:spcBef>
                <a:spcPts val="1000"/>
              </a:spcBef>
              <a:spcAft>
                <a:spcPts val="0"/>
              </a:spcAft>
              <a:buFont typeface="Symbol" panose="05050102010706020507" pitchFamily="18" charset="2"/>
              <a:buChar char=""/>
            </a:pPr>
            <a:r>
              <a:rPr lang="en-US" sz="1600"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The insurance company must be rated as A- or better by </a:t>
            </a:r>
            <a:r>
              <a:rPr lang="en-US" sz="1600" b="1"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A.M. Best</a:t>
            </a:r>
            <a:r>
              <a:rPr lang="en-US" sz="1600"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 (</a:t>
            </a:r>
            <a:r>
              <a:rPr lang="en-US" sz="1600" u="sng"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www.ambest.com</a:t>
            </a:r>
            <a:r>
              <a:rPr lang="en-US" sz="1600"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 </a:t>
            </a:r>
            <a:endParaRPr lang="en-US" sz="1600" spc="0" dirty="0">
              <a:solidFill>
                <a:schemeClr val="bg1"/>
              </a:solidFill>
              <a:effectLst/>
              <a:latin typeface="Georgia" panose="02040502050405020303" pitchFamily="18" charset="0"/>
              <a:ea typeface="Georgia" panose="02040502050405020303" pitchFamily="18" charset="0"/>
              <a:cs typeface="Georgia" panose="02040502050405020303" pitchFamily="18" charset="0"/>
            </a:endParaRPr>
          </a:p>
          <a:p>
            <a:pPr marL="457200" marR="0">
              <a:lnSpc>
                <a:spcPct val="107000"/>
              </a:lnSpc>
              <a:spcBef>
                <a:spcPts val="0"/>
              </a:spcBef>
              <a:spcAft>
                <a:spcPts val="0"/>
              </a:spcAft>
            </a:pPr>
            <a:r>
              <a:rPr lang="en-US" sz="1600" spc="0" dirty="0">
                <a:solidFill>
                  <a:schemeClr val="bg1"/>
                </a:solidFill>
                <a:effectLst/>
                <a:latin typeface="Georgia" panose="02040502050405020303" pitchFamily="18" charset="0"/>
                <a:ea typeface="Times New Roman" panose="02020603050405020304" pitchFamily="18" charset="0"/>
                <a:cs typeface="Times New Roman" panose="02020603050405020304" pitchFamily="18" charset="0"/>
              </a:rPr>
              <a:t> </a:t>
            </a:r>
            <a:endParaRPr lang="en-US" sz="16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pPr marL="342900" marR="0" lvl="0" indent="-342900">
              <a:lnSpc>
                <a:spcPct val="105000"/>
              </a:lnSpc>
              <a:spcBef>
                <a:spcPts val="0"/>
              </a:spcBef>
              <a:spcAft>
                <a:spcPts val="0"/>
              </a:spcAft>
              <a:buFont typeface="Arial" panose="020B0604020202020204" pitchFamily="34" charset="0"/>
              <a:buChar char="•"/>
              <a:tabLst>
                <a:tab pos="457200" algn="l"/>
              </a:tabLst>
            </a:pPr>
            <a:r>
              <a:rPr lang="en-US" sz="1600"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Alcor recommends a permanent policy such as </a:t>
            </a:r>
            <a:r>
              <a:rPr lang="en-US" sz="1600" b="1"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Whole Life or Universal Index Life Insurance.</a:t>
            </a:r>
            <a:endParaRPr lang="en-US" sz="16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pPr marL="457200" marR="0">
              <a:lnSpc>
                <a:spcPct val="105000"/>
              </a:lnSpc>
              <a:spcBef>
                <a:spcPts val="0"/>
              </a:spcBef>
              <a:spcAft>
                <a:spcPts val="0"/>
              </a:spcAft>
            </a:pPr>
            <a:r>
              <a:rPr lang="en-US" sz="1600" spc="0" dirty="0">
                <a:solidFill>
                  <a:schemeClr val="bg1"/>
                </a:solidFill>
                <a:effectLst/>
                <a:latin typeface="Georgia" panose="02040502050405020303" pitchFamily="18" charset="0"/>
                <a:ea typeface="Times New Roman" panose="02020603050405020304" pitchFamily="18" charset="0"/>
                <a:cs typeface="Times New Roman" panose="02020603050405020304" pitchFamily="18" charset="0"/>
              </a:rPr>
              <a:t> </a:t>
            </a:r>
            <a:endParaRPr lang="en-US" sz="16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pPr marL="342900" marR="0" lvl="0" indent="-342900">
              <a:lnSpc>
                <a:spcPct val="105000"/>
              </a:lnSpc>
              <a:spcBef>
                <a:spcPts val="0"/>
              </a:spcBef>
              <a:spcAft>
                <a:spcPts val="0"/>
              </a:spcAft>
              <a:buFont typeface="Arial" panose="020B0604020202020204" pitchFamily="34" charset="0"/>
              <a:buChar char="•"/>
              <a:tabLst>
                <a:tab pos="457200" algn="l"/>
              </a:tabLst>
            </a:pPr>
            <a:r>
              <a:rPr lang="en-US" sz="1600" b="1"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Term</a:t>
            </a:r>
            <a:r>
              <a:rPr lang="en-US" sz="1600"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 policies are acceptable, but they must be convertible Term 25 – 30-year policies.  </a:t>
            </a:r>
            <a:endParaRPr lang="en-US" sz="16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pPr marL="457200" marR="0">
              <a:lnSpc>
                <a:spcPct val="107000"/>
              </a:lnSpc>
              <a:spcBef>
                <a:spcPts val="0"/>
              </a:spcBef>
              <a:spcAft>
                <a:spcPts val="0"/>
              </a:spcAft>
            </a:pPr>
            <a:r>
              <a:rPr lang="en-US" sz="1600" kern="1200" spc="0" dirty="0">
                <a:solidFill>
                  <a:schemeClr val="bg1"/>
                </a:solidFill>
                <a:effectLst/>
                <a:latin typeface="Georgia" panose="02040502050405020303" pitchFamily="18" charset="0"/>
                <a:ea typeface="Georgia" panose="02040502050405020303" pitchFamily="18" charset="0"/>
                <a:cs typeface="Georgia" panose="02040502050405020303" pitchFamily="18" charset="0"/>
              </a:rPr>
              <a:t> </a:t>
            </a:r>
            <a:endParaRPr lang="en-US" sz="16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pPr marL="342900" marR="0" lvl="0" indent="-342900">
              <a:lnSpc>
                <a:spcPct val="105000"/>
              </a:lnSpc>
              <a:spcBef>
                <a:spcPts val="0"/>
              </a:spcBef>
              <a:spcAft>
                <a:spcPts val="0"/>
              </a:spcAft>
              <a:buFont typeface="Arial" panose="020B0604020202020204" pitchFamily="34" charset="0"/>
              <a:buChar char="•"/>
              <a:tabLst>
                <a:tab pos="457200" algn="l"/>
              </a:tabLst>
            </a:pPr>
            <a:r>
              <a:rPr lang="en-US" sz="1600" kern="1200" spc="0" dirty="0">
                <a:solidFill>
                  <a:schemeClr val="bg1"/>
                </a:solidFill>
                <a:effectLst/>
                <a:latin typeface="Georgia" panose="02040502050405020303" pitchFamily="18" charset="0"/>
                <a:ea typeface="Georgia" panose="02040502050405020303" pitchFamily="18" charset="0"/>
                <a:cs typeface="Georgia" panose="02040502050405020303" pitchFamily="18" charset="0"/>
              </a:rPr>
              <a:t>Any alternative funding methods must be presented to and approved by the Alcor Board of Directors.</a:t>
            </a:r>
            <a:endParaRPr lang="en-US" sz="16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endParaRPr lang="en-US" dirty="0"/>
          </a:p>
        </p:txBody>
      </p:sp>
      <p:sp>
        <p:nvSpPr>
          <p:cNvPr id="2" name="Slide Number Placeholder 1">
            <a:extLst>
              <a:ext uri="{FF2B5EF4-FFF2-40B4-BE49-F238E27FC236}">
                <a16:creationId xmlns:a16="http://schemas.microsoft.com/office/drawing/2014/main" id="{0B24BF10-2B55-43AB-9F77-F1A1410384A9}"/>
              </a:ext>
            </a:extLst>
          </p:cNvPr>
          <p:cNvSpPr>
            <a:spLocks noGrp="1"/>
          </p:cNvSpPr>
          <p:nvPr>
            <p:ph type="sldNum" sz="quarter" idx="12"/>
          </p:nvPr>
        </p:nvSpPr>
        <p:spPr/>
        <p:txBody>
          <a:bodyPr/>
          <a:lstStyle/>
          <a:p>
            <a:fld id="{C263D6C4-4840-40CC-AC84-17E24B3B7BDE}" type="slidenum">
              <a:rPr lang="en-US" smtClean="0"/>
              <a:pPr/>
              <a:t>6</a:t>
            </a:fld>
            <a:endParaRPr lang="en-US" dirty="0"/>
          </a:p>
        </p:txBody>
      </p:sp>
    </p:spTree>
    <p:extLst>
      <p:ext uri="{BB962C8B-B14F-4D97-AF65-F5344CB8AC3E}">
        <p14:creationId xmlns:p14="http://schemas.microsoft.com/office/powerpoint/2010/main" val="3029733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D179B88-D43C-4A31-9A52-3498E9430782}"/>
              </a:ext>
            </a:extLst>
          </p:cNvPr>
          <p:cNvSpPr>
            <a:spLocks noGrp="1"/>
          </p:cNvSpPr>
          <p:nvPr>
            <p:ph type="title"/>
          </p:nvPr>
        </p:nvSpPr>
        <p:spPr>
          <a:xfrm>
            <a:off x="142693" y="827789"/>
            <a:ext cx="8105613" cy="793153"/>
          </a:xfrm>
        </p:spPr>
        <p:txBody>
          <a:bodyPr>
            <a:normAutofit fontScale="90000"/>
          </a:bodyPr>
          <a:lstStyle/>
          <a:p>
            <a:r>
              <a:rPr lang="en-US" b="1" i="1" dirty="0">
                <a:latin typeface="Source Sans Pro Light" panose="020B0403030403020204" pitchFamily="34" charset="0"/>
                <a:ea typeface="Source Sans Pro Light" panose="020B0403030403020204" pitchFamily="34" charset="0"/>
              </a:rPr>
              <a:t>Types of Alcor Membership</a:t>
            </a:r>
            <a:endParaRPr lang="en-US" i="1" dirty="0">
              <a:latin typeface="Source Sans Pro Light" panose="020B0403030403020204" pitchFamily="34" charset="0"/>
              <a:ea typeface="Source Sans Pro Light" panose="020B0403030403020204" pitchFamily="34" charset="0"/>
            </a:endParaRPr>
          </a:p>
        </p:txBody>
      </p:sp>
      <p:sp>
        <p:nvSpPr>
          <p:cNvPr id="5" name="Text Placeholder 4">
            <a:extLst>
              <a:ext uri="{FF2B5EF4-FFF2-40B4-BE49-F238E27FC236}">
                <a16:creationId xmlns:a16="http://schemas.microsoft.com/office/drawing/2014/main" id="{DCDDBE65-9AB1-4989-AF86-726591A6A128}"/>
              </a:ext>
            </a:extLst>
          </p:cNvPr>
          <p:cNvSpPr>
            <a:spLocks noGrp="1"/>
          </p:cNvSpPr>
          <p:nvPr>
            <p:ph type="body" idx="1"/>
          </p:nvPr>
        </p:nvSpPr>
        <p:spPr>
          <a:xfrm>
            <a:off x="142693" y="1791307"/>
            <a:ext cx="9324580" cy="4523768"/>
          </a:xfrm>
        </p:spPr>
        <p:txBody>
          <a:bodyPr>
            <a:normAutofit/>
          </a:bodyPr>
          <a:lstStyle/>
          <a:p>
            <a:pPr marR="0" lvl="0">
              <a:lnSpc>
                <a:spcPct val="105000"/>
              </a:lnSpc>
              <a:spcBef>
                <a:spcPts val="0"/>
              </a:spcBef>
              <a:spcAft>
                <a:spcPts val="0"/>
              </a:spcAft>
              <a:tabLst>
                <a:tab pos="457200" algn="l"/>
              </a:tabLst>
            </a:pPr>
            <a:r>
              <a:rPr lang="en-US" sz="1600"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There are two kinds of membership. To be cryopreserved by Alcor a person must be a Cryopreservation Member. </a:t>
            </a:r>
            <a:endParaRPr lang="en-US" sz="16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pPr marL="457200" marR="0">
              <a:lnSpc>
                <a:spcPct val="105000"/>
              </a:lnSpc>
              <a:spcBef>
                <a:spcPts val="0"/>
              </a:spcBef>
              <a:spcAft>
                <a:spcPts val="0"/>
              </a:spcAft>
            </a:pPr>
            <a:r>
              <a:rPr lang="en-US" sz="1600" spc="0" dirty="0">
                <a:solidFill>
                  <a:schemeClr val="bg1"/>
                </a:solidFill>
                <a:effectLst/>
                <a:latin typeface="Georgia" panose="02040502050405020303" pitchFamily="18" charset="0"/>
                <a:ea typeface="Times New Roman" panose="02020603050405020304" pitchFamily="18" charset="0"/>
                <a:cs typeface="Times New Roman" panose="02020603050405020304" pitchFamily="18" charset="0"/>
              </a:rPr>
              <a:t> </a:t>
            </a:r>
            <a:endParaRPr lang="en-US" sz="16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pPr marL="342900" marR="0" lvl="0" indent="-342900">
              <a:lnSpc>
                <a:spcPct val="105000"/>
              </a:lnSpc>
              <a:spcBef>
                <a:spcPts val="0"/>
              </a:spcBef>
              <a:spcAft>
                <a:spcPts val="0"/>
              </a:spcAft>
              <a:buFont typeface="Arial" panose="020B0604020202020204" pitchFamily="34" charset="0"/>
              <a:buChar char="•"/>
              <a:tabLst>
                <a:tab pos="457200" algn="l"/>
              </a:tabLst>
            </a:pPr>
            <a:r>
              <a:rPr lang="en-US" sz="1600" b="1" u="sng"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Basic </a:t>
            </a:r>
            <a:r>
              <a:rPr lang="en-US" b="1" u="sng" spc="0" dirty="0">
                <a:solidFill>
                  <a:schemeClr val="bg1"/>
                </a:solidFill>
                <a:latin typeface="Georgia" panose="02040502050405020303" pitchFamily="18" charset="0"/>
                <a:ea typeface="Calibri" panose="020F0502020204030204" pitchFamily="34" charset="0"/>
                <a:cs typeface="Times New Roman" panose="02020603050405020304" pitchFamily="18" charset="0"/>
              </a:rPr>
              <a:t>M</a:t>
            </a:r>
            <a:r>
              <a:rPr lang="en-US" sz="1600" b="1" u="sng"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ember:</a:t>
            </a:r>
            <a:r>
              <a:rPr lang="en-US" sz="1600" u="sng"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 </a:t>
            </a:r>
            <a:r>
              <a:rPr lang="en-US" sz="1600"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A basic member has signed a membership agreement and pays dues to Alcor and thereby supports the organization and its mission.  Members may or may not intend to be cryopreserved. They may want to support the organization without having personal plans to be cryopreserved. They may still be thinking about whether to be cryopreserved and/or are working on their funding. </a:t>
            </a:r>
            <a:endParaRPr lang="en-US" sz="16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pPr marL="0" marR="0">
              <a:lnSpc>
                <a:spcPct val="105000"/>
              </a:lnSpc>
              <a:spcBef>
                <a:spcPts val="0"/>
              </a:spcBef>
              <a:spcAft>
                <a:spcPts val="0"/>
              </a:spcAft>
            </a:pPr>
            <a:r>
              <a:rPr lang="en-US" sz="1600" kern="1200" spc="0" dirty="0">
                <a:solidFill>
                  <a:schemeClr val="bg1"/>
                </a:solidFill>
                <a:effectLst/>
                <a:latin typeface="Georgia" panose="02040502050405020303" pitchFamily="18" charset="0"/>
                <a:ea typeface="Georgia" panose="02040502050405020303" pitchFamily="18" charset="0"/>
                <a:cs typeface="Georgia" panose="02040502050405020303" pitchFamily="18" charset="0"/>
              </a:rPr>
              <a:t> </a:t>
            </a:r>
            <a:endParaRPr lang="en-US" sz="16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pPr marL="0" marR="0">
              <a:lnSpc>
                <a:spcPct val="105000"/>
              </a:lnSpc>
              <a:spcBef>
                <a:spcPts val="0"/>
              </a:spcBef>
              <a:spcAft>
                <a:spcPts val="0"/>
              </a:spcAft>
            </a:pPr>
            <a:r>
              <a:rPr lang="en-US" sz="1600" kern="1200" spc="0" dirty="0">
                <a:solidFill>
                  <a:schemeClr val="bg1"/>
                </a:solidFill>
                <a:effectLst/>
                <a:latin typeface="Georgia" panose="02040502050405020303" pitchFamily="18" charset="0"/>
                <a:ea typeface="Georgia" panose="02040502050405020303" pitchFamily="18" charset="0"/>
                <a:cs typeface="Georgia" panose="02040502050405020303" pitchFamily="18" charset="0"/>
              </a:rPr>
              <a:t> </a:t>
            </a:r>
            <a:endParaRPr lang="en-US" sz="16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pPr marL="342900" marR="0" lvl="0" indent="-342900">
              <a:lnSpc>
                <a:spcPct val="105000"/>
              </a:lnSpc>
              <a:spcBef>
                <a:spcPts val="0"/>
              </a:spcBef>
              <a:spcAft>
                <a:spcPts val="0"/>
              </a:spcAft>
              <a:buFont typeface="Arial" panose="020B0604020202020204" pitchFamily="34" charset="0"/>
              <a:buChar char="•"/>
              <a:tabLst>
                <a:tab pos="457200" algn="l"/>
              </a:tabLst>
            </a:pPr>
            <a:r>
              <a:rPr lang="en-US" sz="1600" b="1" u="sng" kern="1200" spc="0" dirty="0">
                <a:solidFill>
                  <a:schemeClr val="bg1"/>
                </a:solidFill>
                <a:effectLst/>
                <a:latin typeface="Georgia" panose="02040502050405020303" pitchFamily="18" charset="0"/>
                <a:ea typeface="Georgia" panose="02040502050405020303" pitchFamily="18" charset="0"/>
                <a:cs typeface="Georgia" panose="02040502050405020303" pitchFamily="18" charset="0"/>
              </a:rPr>
              <a:t>Cryopreservation Member:</a:t>
            </a:r>
            <a:r>
              <a:rPr lang="en-US" sz="1600" u="sng" kern="1200" spc="0" dirty="0">
                <a:solidFill>
                  <a:schemeClr val="bg1"/>
                </a:solidFill>
                <a:effectLst/>
                <a:latin typeface="Georgia" panose="02040502050405020303" pitchFamily="18" charset="0"/>
                <a:ea typeface="Georgia" panose="02040502050405020303" pitchFamily="18" charset="0"/>
                <a:cs typeface="Georgia" panose="02040502050405020303" pitchFamily="18" charset="0"/>
              </a:rPr>
              <a:t> </a:t>
            </a:r>
            <a:r>
              <a:rPr lang="en-US" sz="1600" kern="1200" spc="0" dirty="0">
                <a:solidFill>
                  <a:schemeClr val="bg1"/>
                </a:solidFill>
                <a:effectLst/>
                <a:latin typeface="Georgia" panose="02040502050405020303" pitchFamily="18" charset="0"/>
                <a:ea typeface="Georgia" panose="02040502050405020303" pitchFamily="18" charset="0"/>
                <a:cs typeface="Georgia" panose="02040502050405020303" pitchFamily="18" charset="0"/>
              </a:rPr>
              <a:t>A cryopreservation member has all the above benefits plus full legal and financial arrangements for cryopreservation. The funding covers the entire process, from standby, stabilization, and transport, through cryoprotectant perfusion, to long-term storage, and finally to eventual repair and revival. </a:t>
            </a:r>
            <a:endParaRPr lang="en-US" sz="16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endParaRPr lang="en-US" dirty="0"/>
          </a:p>
        </p:txBody>
      </p:sp>
      <p:sp>
        <p:nvSpPr>
          <p:cNvPr id="2" name="Slide Number Placeholder 1">
            <a:extLst>
              <a:ext uri="{FF2B5EF4-FFF2-40B4-BE49-F238E27FC236}">
                <a16:creationId xmlns:a16="http://schemas.microsoft.com/office/drawing/2014/main" id="{8B065C75-272B-4BB5-BA23-D80E8654D621}"/>
              </a:ext>
            </a:extLst>
          </p:cNvPr>
          <p:cNvSpPr>
            <a:spLocks noGrp="1"/>
          </p:cNvSpPr>
          <p:nvPr>
            <p:ph type="sldNum" sz="quarter" idx="12"/>
          </p:nvPr>
        </p:nvSpPr>
        <p:spPr/>
        <p:txBody>
          <a:bodyPr/>
          <a:lstStyle/>
          <a:p>
            <a:fld id="{C263D6C4-4840-40CC-AC84-17E24B3B7BDE}" type="slidenum">
              <a:rPr lang="en-US" smtClean="0"/>
              <a:pPr/>
              <a:t>7</a:t>
            </a:fld>
            <a:endParaRPr lang="en-US" dirty="0"/>
          </a:p>
        </p:txBody>
      </p:sp>
    </p:spTree>
    <p:extLst>
      <p:ext uri="{BB962C8B-B14F-4D97-AF65-F5344CB8AC3E}">
        <p14:creationId xmlns:p14="http://schemas.microsoft.com/office/powerpoint/2010/main" val="1076522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3BD8413-C238-49D7-A4E1-E8FEF1811A0E}"/>
              </a:ext>
            </a:extLst>
          </p:cNvPr>
          <p:cNvSpPr>
            <a:spLocks noGrp="1"/>
          </p:cNvSpPr>
          <p:nvPr>
            <p:ph type="title"/>
          </p:nvPr>
        </p:nvSpPr>
        <p:spPr>
          <a:xfrm>
            <a:off x="148174" y="1043709"/>
            <a:ext cx="8238445" cy="877456"/>
          </a:xfrm>
        </p:spPr>
        <p:txBody>
          <a:bodyPr>
            <a:normAutofit/>
          </a:bodyPr>
          <a:lstStyle/>
          <a:p>
            <a:r>
              <a:rPr lang="en-US" b="1" i="1" dirty="0">
                <a:latin typeface="Source Sans Pro Light" panose="020B0403030403020204" pitchFamily="34" charset="0"/>
                <a:ea typeface="Source Sans Pro Light" panose="020B0403030403020204" pitchFamily="34" charset="0"/>
              </a:rPr>
              <a:t>Becoming an Alcor Member</a:t>
            </a:r>
            <a:endParaRPr lang="en-US" i="1" dirty="0">
              <a:latin typeface="Source Sans Pro Light" panose="020B0403030403020204" pitchFamily="34" charset="0"/>
              <a:ea typeface="Source Sans Pro Light" panose="020B0403030403020204" pitchFamily="34" charset="0"/>
            </a:endParaRPr>
          </a:p>
        </p:txBody>
      </p:sp>
      <p:sp>
        <p:nvSpPr>
          <p:cNvPr id="5" name="Text Placeholder 4">
            <a:extLst>
              <a:ext uri="{FF2B5EF4-FFF2-40B4-BE49-F238E27FC236}">
                <a16:creationId xmlns:a16="http://schemas.microsoft.com/office/drawing/2014/main" id="{0A95F4DE-39B7-4CE2-BC1E-8B8AE662A895}"/>
              </a:ext>
            </a:extLst>
          </p:cNvPr>
          <p:cNvSpPr>
            <a:spLocks noGrp="1"/>
          </p:cNvSpPr>
          <p:nvPr>
            <p:ph type="body" idx="1"/>
          </p:nvPr>
        </p:nvSpPr>
        <p:spPr>
          <a:xfrm>
            <a:off x="148174" y="2060790"/>
            <a:ext cx="8710048" cy="4254285"/>
          </a:xfrm>
        </p:spPr>
        <p:txBody>
          <a:bodyPr anchor="ctr">
            <a:normAutofit fontScale="85000" lnSpcReduction="20000"/>
          </a:bodyPr>
          <a:lstStyle/>
          <a:p>
            <a:pPr marL="342900" marR="0" lvl="0" indent="-342900">
              <a:lnSpc>
                <a:spcPct val="105000"/>
              </a:lnSpc>
              <a:spcBef>
                <a:spcPts val="0"/>
              </a:spcBef>
              <a:spcAft>
                <a:spcPts val="0"/>
              </a:spcAft>
              <a:buFont typeface="Arial" panose="020B0604020202020204" pitchFamily="34" charset="0"/>
              <a:buChar char="•"/>
              <a:tabLst>
                <a:tab pos="457200" algn="l"/>
              </a:tabLst>
            </a:pPr>
            <a:r>
              <a:rPr lang="en-US" sz="1600" kern="1200" spc="0" dirty="0">
                <a:solidFill>
                  <a:schemeClr val="bg1"/>
                </a:solidFill>
                <a:effectLst/>
                <a:latin typeface="Georgia" panose="02040502050405020303" pitchFamily="18" charset="0"/>
                <a:ea typeface="Calibri" panose="020F0502020204030204" pitchFamily="34" charset="0"/>
                <a:cs typeface="Calibri" panose="020F0502020204030204" pitchFamily="34" charset="0"/>
              </a:rPr>
              <a:t>To apply for basic or cryopreservation membership, use this link: 				</a:t>
            </a:r>
            <a:r>
              <a:rPr lang="en-US" sz="1600" kern="1200" spc="0" dirty="0">
                <a:solidFill>
                  <a:schemeClr val="bg1"/>
                </a:solidFill>
                <a:effectLst/>
                <a:latin typeface="Georgia" panose="02040502050405020303" pitchFamily="18" charset="0"/>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https://alcorfoundation.my.site.com/membership/s/login/SelfRegister</a:t>
            </a:r>
            <a:r>
              <a:rPr lang="en-US" sz="1600" kern="1200" spc="0" dirty="0">
                <a:solidFill>
                  <a:schemeClr val="bg1"/>
                </a:solidFill>
                <a:effectLst/>
                <a:latin typeface="Georgia" panose="02040502050405020303" pitchFamily="18" charset="0"/>
                <a:ea typeface="Calibri" panose="020F0502020204030204" pitchFamily="34" charset="0"/>
                <a:cs typeface="Calibri" panose="020F0502020204030204" pitchFamily="34" charset="0"/>
              </a:rPr>
              <a:t> </a:t>
            </a:r>
            <a:endParaRPr lang="en-US" sz="16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pPr marL="457200" marR="0">
              <a:lnSpc>
                <a:spcPct val="105000"/>
              </a:lnSpc>
              <a:spcBef>
                <a:spcPts val="0"/>
              </a:spcBef>
              <a:spcAft>
                <a:spcPts val="0"/>
              </a:spcAft>
            </a:pPr>
            <a:r>
              <a:rPr lang="en-US" sz="1600" spc="0" dirty="0">
                <a:solidFill>
                  <a:schemeClr val="bg1"/>
                </a:solidFill>
                <a:effectLst/>
                <a:latin typeface="Georgia" panose="02040502050405020303" pitchFamily="18" charset="0"/>
                <a:ea typeface="Times New Roman" panose="02020603050405020304" pitchFamily="18" charset="0"/>
                <a:cs typeface="Calibri" panose="020F0502020204030204" pitchFamily="34" charset="0"/>
              </a:rPr>
              <a:t> </a:t>
            </a:r>
            <a:endParaRPr lang="en-US" sz="16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pPr marL="342900" marR="0" lvl="0" indent="-342900">
              <a:lnSpc>
                <a:spcPct val="105000"/>
              </a:lnSpc>
              <a:spcBef>
                <a:spcPts val="0"/>
              </a:spcBef>
              <a:spcAft>
                <a:spcPts val="0"/>
              </a:spcAft>
              <a:buFont typeface="Arial" panose="020B0604020202020204" pitchFamily="34" charset="0"/>
              <a:buChar char="•"/>
              <a:tabLst>
                <a:tab pos="457200" algn="l"/>
              </a:tabLst>
            </a:pPr>
            <a:r>
              <a:rPr lang="en-US" sz="1600" kern="1200" spc="0" dirty="0">
                <a:solidFill>
                  <a:schemeClr val="bg1"/>
                </a:solidFill>
                <a:effectLst/>
                <a:latin typeface="Georgia" panose="02040502050405020303" pitchFamily="18" charset="0"/>
                <a:ea typeface="Calibri" panose="020F0502020204030204" pitchFamily="34" charset="0"/>
                <a:cs typeface="Calibri" panose="020F0502020204030204" pitchFamily="34" charset="0"/>
              </a:rPr>
              <a:t>They will need to create their Member portal with a password</a:t>
            </a:r>
            <a:endParaRPr lang="en-US" sz="16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pPr marL="0" marR="0">
              <a:lnSpc>
                <a:spcPct val="105000"/>
              </a:lnSpc>
              <a:spcBef>
                <a:spcPts val="0"/>
              </a:spcBef>
              <a:spcAft>
                <a:spcPts val="0"/>
              </a:spcAft>
            </a:pPr>
            <a:r>
              <a:rPr lang="en-US" sz="1600" spc="0" dirty="0">
                <a:solidFill>
                  <a:schemeClr val="bg1"/>
                </a:solidFill>
                <a:effectLst/>
                <a:latin typeface="Georgia" panose="02040502050405020303" pitchFamily="18" charset="0"/>
                <a:ea typeface="Times New Roman" panose="02020603050405020304" pitchFamily="18" charset="0"/>
                <a:cs typeface="Calibri" panose="020F0502020204030204" pitchFamily="34" charset="0"/>
              </a:rPr>
              <a:t> </a:t>
            </a:r>
            <a:endParaRPr lang="en-US" sz="16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pPr marL="342900" marR="0" lvl="0" indent="-342900">
              <a:lnSpc>
                <a:spcPct val="105000"/>
              </a:lnSpc>
              <a:spcBef>
                <a:spcPts val="0"/>
              </a:spcBef>
              <a:spcAft>
                <a:spcPts val="0"/>
              </a:spcAft>
              <a:buFont typeface="Arial" panose="020B0604020202020204" pitchFamily="34" charset="0"/>
              <a:buChar char="•"/>
              <a:tabLst>
                <a:tab pos="457200" algn="l"/>
              </a:tabLst>
            </a:pPr>
            <a:r>
              <a:rPr lang="en-US" sz="1600" kern="1200" spc="0" dirty="0">
                <a:solidFill>
                  <a:schemeClr val="bg1"/>
                </a:solidFill>
                <a:effectLst/>
                <a:latin typeface="Georgia" panose="02040502050405020303" pitchFamily="18" charset="0"/>
                <a:ea typeface="Calibri" panose="020F0502020204030204" pitchFamily="34" charset="0"/>
                <a:cs typeface="Calibri" panose="020F0502020204030204" pitchFamily="34" charset="0"/>
              </a:rPr>
              <a:t>Complete the on-line application.</a:t>
            </a:r>
            <a:r>
              <a:rPr lang="en-US" sz="1600" spc="0" dirty="0">
                <a:solidFill>
                  <a:schemeClr val="bg1"/>
                </a:solidFill>
                <a:effectLst/>
                <a:latin typeface="Georgia" panose="02040502050405020303" pitchFamily="18" charset="0"/>
                <a:ea typeface="Times New Roman" panose="02020603050405020304" pitchFamily="18" charset="0"/>
                <a:cs typeface="Calibri" panose="020F0502020204030204" pitchFamily="34" charset="0"/>
              </a:rPr>
              <a:t>  Agreements will be emailed when completed.</a:t>
            </a:r>
            <a:endParaRPr lang="en-US" sz="16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pPr marL="457200" marR="0">
              <a:lnSpc>
                <a:spcPct val="105000"/>
              </a:lnSpc>
              <a:spcBef>
                <a:spcPts val="0"/>
              </a:spcBef>
              <a:spcAft>
                <a:spcPts val="0"/>
              </a:spcAft>
            </a:pPr>
            <a:r>
              <a:rPr lang="en-US" sz="1600" spc="0" dirty="0">
                <a:solidFill>
                  <a:schemeClr val="bg1"/>
                </a:solidFill>
                <a:effectLst/>
                <a:latin typeface="Georgia" panose="02040502050405020303" pitchFamily="18" charset="0"/>
                <a:ea typeface="Times New Roman" panose="02020603050405020304" pitchFamily="18" charset="0"/>
                <a:cs typeface="Calibri" panose="020F0502020204030204" pitchFamily="34" charset="0"/>
              </a:rPr>
              <a:t> </a:t>
            </a:r>
            <a:endParaRPr lang="en-US" sz="16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pPr marL="342900" marR="0" lvl="0" indent="-342900">
              <a:lnSpc>
                <a:spcPct val="105000"/>
              </a:lnSpc>
              <a:spcBef>
                <a:spcPts val="0"/>
              </a:spcBef>
              <a:spcAft>
                <a:spcPts val="0"/>
              </a:spcAft>
              <a:buFont typeface="Arial" panose="020B0604020202020204" pitchFamily="34" charset="0"/>
              <a:buChar char="•"/>
              <a:tabLst>
                <a:tab pos="457200" algn="l"/>
              </a:tabLst>
            </a:pPr>
            <a:r>
              <a:rPr lang="en-US" sz="1600" kern="1200" spc="0" dirty="0">
                <a:solidFill>
                  <a:schemeClr val="bg1"/>
                </a:solidFill>
                <a:effectLst/>
                <a:latin typeface="Georgia" panose="02040502050405020303" pitchFamily="18" charset="0"/>
                <a:ea typeface="Calibri" panose="020F0502020204030204" pitchFamily="34" charset="0"/>
                <a:cs typeface="Calibri" panose="020F0502020204030204" pitchFamily="34" charset="0"/>
              </a:rPr>
              <a:t>There is a </a:t>
            </a:r>
            <a:r>
              <a:rPr lang="en-US" sz="1600" b="1" kern="1200" spc="0" dirty="0">
                <a:solidFill>
                  <a:schemeClr val="bg1"/>
                </a:solidFill>
                <a:effectLst/>
                <a:latin typeface="Georgia" panose="02040502050405020303" pitchFamily="18" charset="0"/>
                <a:ea typeface="Calibri" panose="020F0502020204030204" pitchFamily="34" charset="0"/>
                <a:cs typeface="Calibri" panose="020F0502020204030204" pitchFamily="34" charset="0"/>
              </a:rPr>
              <a:t>$300 </a:t>
            </a:r>
            <a:r>
              <a:rPr lang="en-US" sz="1600" kern="1200" spc="0" dirty="0">
                <a:solidFill>
                  <a:schemeClr val="bg1"/>
                </a:solidFill>
                <a:effectLst/>
                <a:latin typeface="Georgia" panose="02040502050405020303" pitchFamily="18" charset="0"/>
                <a:ea typeface="Calibri" panose="020F0502020204030204" pitchFamily="34" charset="0"/>
                <a:cs typeface="Calibri" panose="020F0502020204030204" pitchFamily="34" charset="0"/>
              </a:rPr>
              <a:t>Application Fee for cryopreservation applicants.</a:t>
            </a:r>
            <a:endParaRPr lang="en-US" sz="16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pPr marL="0" marR="0">
              <a:lnSpc>
                <a:spcPct val="105000"/>
              </a:lnSpc>
              <a:spcBef>
                <a:spcPts val="0"/>
              </a:spcBef>
              <a:spcAft>
                <a:spcPts val="0"/>
              </a:spcAft>
            </a:pPr>
            <a:r>
              <a:rPr lang="en-US" sz="1600" spc="0" dirty="0">
                <a:solidFill>
                  <a:schemeClr val="bg1"/>
                </a:solidFill>
                <a:effectLst/>
                <a:latin typeface="Georgia" panose="02040502050405020303" pitchFamily="18" charset="0"/>
                <a:ea typeface="Times New Roman" panose="02020603050405020304" pitchFamily="18" charset="0"/>
                <a:cs typeface="Calibri" panose="020F0502020204030204" pitchFamily="34" charset="0"/>
              </a:rPr>
              <a:t> </a:t>
            </a:r>
            <a:endParaRPr lang="en-US" sz="16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pPr marL="342900" marR="0" lvl="0" indent="-342900">
              <a:lnSpc>
                <a:spcPct val="105000"/>
              </a:lnSpc>
              <a:spcBef>
                <a:spcPts val="0"/>
              </a:spcBef>
              <a:spcAft>
                <a:spcPts val="0"/>
              </a:spcAft>
              <a:buFont typeface="Arial" panose="020B0604020202020204" pitchFamily="34" charset="0"/>
              <a:buChar char="•"/>
              <a:tabLst>
                <a:tab pos="457200" algn="l"/>
              </a:tabLst>
            </a:pPr>
            <a:r>
              <a:rPr lang="en-US" sz="1600" kern="1200" spc="0" dirty="0">
                <a:solidFill>
                  <a:schemeClr val="bg1"/>
                </a:solidFill>
                <a:effectLst/>
                <a:latin typeface="Georgia" panose="02040502050405020303" pitchFamily="18" charset="0"/>
                <a:ea typeface="Calibri" panose="020F0502020204030204" pitchFamily="34" charset="0"/>
                <a:cs typeface="Calibri" panose="020F0502020204030204" pitchFamily="34" charset="0"/>
              </a:rPr>
              <a:t>Calculating age-based dues: The annual age-based dues schedule is as follows: </a:t>
            </a:r>
            <a:endParaRPr lang="en-US" sz="16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pPr marR="0" lvl="0">
              <a:lnSpc>
                <a:spcPct val="105000"/>
              </a:lnSpc>
              <a:spcBef>
                <a:spcPts val="0"/>
              </a:spcBef>
              <a:spcAft>
                <a:spcPts val="0"/>
              </a:spcAft>
              <a:tabLst>
                <a:tab pos="457200" algn="l"/>
              </a:tabLst>
            </a:pPr>
            <a:r>
              <a:rPr lang="en-US" sz="1600" b="1" kern="1200" spc="0" dirty="0">
                <a:solidFill>
                  <a:schemeClr val="bg1"/>
                </a:solidFill>
                <a:effectLst/>
                <a:latin typeface="Georgia" panose="02040502050405020303" pitchFamily="18" charset="0"/>
                <a:ea typeface="Calibri" panose="020F0502020204030204" pitchFamily="34" charset="0"/>
                <a:cs typeface="Calibri" panose="020F0502020204030204" pitchFamily="34" charset="0"/>
              </a:rPr>
              <a:t>	-$60 per minor child</a:t>
            </a:r>
            <a:r>
              <a:rPr lang="en-US" sz="1600" kern="1200" spc="0" dirty="0">
                <a:solidFill>
                  <a:schemeClr val="bg1"/>
                </a:solidFill>
                <a:effectLst/>
                <a:latin typeface="Georgia" panose="02040502050405020303" pitchFamily="18" charset="0"/>
                <a:ea typeface="Calibri" panose="020F0502020204030204" pitchFamily="34" charset="0"/>
                <a:cs typeface="Calibri" panose="020F0502020204030204" pitchFamily="34" charset="0"/>
              </a:rPr>
              <a:t> under 18 years old</a:t>
            </a:r>
            <a:endParaRPr lang="en-US" sz="16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pPr marR="0" lvl="0">
              <a:lnSpc>
                <a:spcPct val="105000"/>
              </a:lnSpc>
              <a:spcBef>
                <a:spcPts val="0"/>
              </a:spcBef>
              <a:spcAft>
                <a:spcPts val="0"/>
              </a:spcAft>
              <a:tabLst>
                <a:tab pos="457200" algn="l"/>
              </a:tabLst>
            </a:pPr>
            <a:r>
              <a:rPr lang="en-US" sz="1600" b="1" i="1" kern="1200" spc="0" dirty="0">
                <a:solidFill>
                  <a:schemeClr val="bg1"/>
                </a:solidFill>
                <a:effectLst/>
                <a:latin typeface="Georgia" panose="02040502050405020303" pitchFamily="18" charset="0"/>
                <a:ea typeface="Calibri" panose="020F0502020204030204" pitchFamily="34" charset="0"/>
                <a:cs typeface="Calibri" panose="020F0502020204030204" pitchFamily="34" charset="0"/>
              </a:rPr>
              <a:t>	-$200 for 18-year-olds</a:t>
            </a:r>
            <a:r>
              <a:rPr lang="en-US" sz="1600" kern="1200" spc="0" dirty="0">
                <a:solidFill>
                  <a:schemeClr val="bg1"/>
                </a:solidFill>
                <a:effectLst/>
                <a:latin typeface="Georgia" panose="02040502050405020303" pitchFamily="18" charset="0"/>
                <a:ea typeface="Calibri" panose="020F0502020204030204" pitchFamily="34" charset="0"/>
                <a:cs typeface="Calibri" panose="020F0502020204030204" pitchFamily="34" charset="0"/>
              </a:rPr>
              <a:t> signing a new membership agreement</a:t>
            </a:r>
            <a:endParaRPr lang="en-US" sz="16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pPr marR="0" lvl="0">
              <a:lnSpc>
                <a:spcPct val="105000"/>
              </a:lnSpc>
              <a:spcBef>
                <a:spcPts val="0"/>
              </a:spcBef>
              <a:spcAft>
                <a:spcPts val="0"/>
              </a:spcAft>
              <a:tabLst>
                <a:tab pos="457200" algn="l"/>
              </a:tabLst>
            </a:pPr>
            <a:r>
              <a:rPr lang="en-US" sz="1600" b="1" i="1" kern="1200" spc="0" dirty="0">
                <a:solidFill>
                  <a:schemeClr val="bg1"/>
                </a:solidFill>
                <a:effectLst/>
                <a:latin typeface="Georgia" panose="02040502050405020303" pitchFamily="18" charset="0"/>
                <a:ea typeface="Calibri" panose="020F0502020204030204" pitchFamily="34" charset="0"/>
                <a:cs typeface="Calibri" panose="020F0502020204030204" pitchFamily="34" charset="0"/>
              </a:rPr>
              <a:t>	-(Current Age) x (Annual Dues Multiplier – $15 currently)</a:t>
            </a:r>
            <a:r>
              <a:rPr lang="en-US" sz="1600" kern="1200" spc="0" dirty="0">
                <a:solidFill>
                  <a:schemeClr val="bg1"/>
                </a:solidFill>
                <a:effectLst/>
                <a:latin typeface="Georgia" panose="02040502050405020303" pitchFamily="18" charset="0"/>
                <a:ea typeface="Calibri" panose="020F0502020204030204" pitchFamily="34" charset="0"/>
                <a:cs typeface="Calibri" panose="020F0502020204030204" pitchFamily="34" charset="0"/>
              </a:rPr>
              <a:t> </a:t>
            </a:r>
            <a:endParaRPr lang="en-US" sz="16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pPr marL="0" marR="0">
              <a:lnSpc>
                <a:spcPct val="105000"/>
              </a:lnSpc>
              <a:spcBef>
                <a:spcPts val="0"/>
              </a:spcBef>
              <a:spcAft>
                <a:spcPts val="0"/>
              </a:spcAft>
            </a:pPr>
            <a:r>
              <a:rPr lang="en-US" sz="1600" kern="1200" spc="0" dirty="0">
                <a:solidFill>
                  <a:schemeClr val="bg1"/>
                </a:solidFill>
                <a:effectLst/>
                <a:latin typeface="Georgia" panose="02040502050405020303" pitchFamily="18" charset="0"/>
                <a:ea typeface="Georgia" panose="02040502050405020303" pitchFamily="18" charset="0"/>
                <a:cs typeface="Calibri" panose="020F0502020204030204" pitchFamily="34" charset="0"/>
              </a:rPr>
              <a:t> </a:t>
            </a:r>
            <a:endParaRPr lang="en-US" sz="16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pPr marL="342900" marR="0" lvl="0" indent="-342900">
              <a:lnSpc>
                <a:spcPct val="105000"/>
              </a:lnSpc>
              <a:spcBef>
                <a:spcPts val="0"/>
              </a:spcBef>
              <a:spcAft>
                <a:spcPts val="0"/>
              </a:spcAft>
              <a:buFont typeface="Arial" panose="020B0604020202020204" pitchFamily="34" charset="0"/>
              <a:buChar char="•"/>
              <a:tabLst>
                <a:tab pos="457200" algn="l"/>
              </a:tabLst>
            </a:pPr>
            <a:r>
              <a:rPr lang="en-US" sz="1600" kern="1200" spc="0" dirty="0">
                <a:solidFill>
                  <a:schemeClr val="bg1"/>
                </a:solidFill>
                <a:effectLst/>
                <a:latin typeface="Georgia" panose="02040502050405020303" pitchFamily="18" charset="0"/>
                <a:ea typeface="Georgia" panose="02040502050405020303" pitchFamily="18" charset="0"/>
                <a:cs typeface="Calibri" panose="020F0502020204030204" pitchFamily="34" charset="0"/>
              </a:rPr>
              <a:t>Agreements are e-signable using DocuSign.  </a:t>
            </a:r>
            <a:endParaRPr lang="en-US" sz="16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pPr marL="457200" marR="0">
              <a:lnSpc>
                <a:spcPct val="105000"/>
              </a:lnSpc>
              <a:spcBef>
                <a:spcPts val="0"/>
              </a:spcBef>
              <a:spcAft>
                <a:spcPts val="0"/>
              </a:spcAft>
            </a:pPr>
            <a:r>
              <a:rPr lang="en-US" sz="1600" kern="1200" spc="0" dirty="0">
                <a:solidFill>
                  <a:schemeClr val="bg1"/>
                </a:solidFill>
                <a:effectLst/>
                <a:latin typeface="Georgia" panose="02040502050405020303" pitchFamily="18" charset="0"/>
                <a:ea typeface="Georgia" panose="02040502050405020303" pitchFamily="18" charset="0"/>
                <a:cs typeface="Calibri" panose="020F0502020204030204" pitchFamily="34" charset="0"/>
              </a:rPr>
              <a:t> </a:t>
            </a:r>
            <a:endParaRPr lang="en-US" sz="16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pPr marL="342900" marR="0" lvl="0" indent="-342900">
              <a:lnSpc>
                <a:spcPct val="105000"/>
              </a:lnSpc>
              <a:spcBef>
                <a:spcPts val="0"/>
              </a:spcBef>
              <a:spcAft>
                <a:spcPts val="0"/>
              </a:spcAft>
              <a:buFont typeface="Arial" panose="020B0604020202020204" pitchFamily="34" charset="0"/>
              <a:buChar char="•"/>
              <a:tabLst>
                <a:tab pos="457200" algn="l"/>
              </a:tabLst>
            </a:pPr>
            <a:r>
              <a:rPr lang="en-US" sz="1600" kern="1200" spc="0" dirty="0">
                <a:solidFill>
                  <a:schemeClr val="bg1"/>
                </a:solidFill>
                <a:effectLst/>
                <a:latin typeface="Georgia" panose="02040502050405020303" pitchFamily="18" charset="0"/>
                <a:ea typeface="Georgia" panose="02040502050405020303" pitchFamily="18" charset="0"/>
                <a:cs typeface="Calibri" panose="020F0502020204030204" pitchFamily="34" charset="0"/>
              </a:rPr>
              <a:t>Due to current law two contracts will need to be printed and signed with two witnesses: The Last Will and Testament, and the Consent for Cryopreservation. The Last Will is the only contract that will need to be notarized, except in California.  </a:t>
            </a:r>
            <a:endParaRPr lang="en-US" sz="16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pPr marL="457200" marR="0">
              <a:lnSpc>
                <a:spcPct val="105000"/>
              </a:lnSpc>
              <a:spcBef>
                <a:spcPts val="0"/>
              </a:spcBef>
              <a:spcAft>
                <a:spcPts val="0"/>
              </a:spcAft>
            </a:pPr>
            <a:r>
              <a:rPr lang="en-US" sz="1600" spc="0" dirty="0">
                <a:solidFill>
                  <a:schemeClr val="bg1"/>
                </a:solidFill>
                <a:effectLst/>
                <a:latin typeface="Georgia" panose="02040502050405020303" pitchFamily="18" charset="0"/>
                <a:ea typeface="Times New Roman" panose="02020603050405020304" pitchFamily="18" charset="0"/>
                <a:cs typeface="Calibri" panose="020F0502020204030204" pitchFamily="34" charset="0"/>
              </a:rPr>
              <a:t> </a:t>
            </a:r>
            <a:endParaRPr lang="en-US" sz="16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pPr marL="342900" marR="0" lvl="0" indent="-342900">
              <a:lnSpc>
                <a:spcPct val="105000"/>
              </a:lnSpc>
              <a:spcBef>
                <a:spcPts val="0"/>
              </a:spcBef>
              <a:spcAft>
                <a:spcPts val="0"/>
              </a:spcAft>
              <a:buFont typeface="Arial" panose="020B0604020202020204" pitchFamily="34" charset="0"/>
              <a:buChar char="•"/>
              <a:tabLst>
                <a:tab pos="457200" algn="l"/>
              </a:tabLst>
            </a:pPr>
            <a:r>
              <a:rPr lang="en-US" sz="1600" kern="1200" spc="0" dirty="0">
                <a:solidFill>
                  <a:schemeClr val="bg1"/>
                </a:solidFill>
                <a:effectLst/>
                <a:latin typeface="Georgia" panose="02040502050405020303" pitchFamily="18" charset="0"/>
                <a:ea typeface="Calibri" panose="020F0502020204030204" pitchFamily="34" charset="0"/>
                <a:cs typeface="Calibri" panose="020F0502020204030204" pitchFamily="34" charset="0"/>
              </a:rPr>
              <a:t>Once signup is complete, the cryopreservation member will receive an approval packet which will</a:t>
            </a:r>
            <a:r>
              <a:rPr lang="en-US" sz="1600"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 contain their Alcor Emergency Alert ID Tags, </a:t>
            </a:r>
            <a:r>
              <a:rPr lang="en-US" spc="0" dirty="0">
                <a:solidFill>
                  <a:schemeClr val="bg1"/>
                </a:solidFill>
                <a:latin typeface="Georgia" panose="02040502050405020303" pitchFamily="18" charset="0"/>
                <a:ea typeface="Calibri" panose="020F0502020204030204" pitchFamily="34" charset="0"/>
                <a:cs typeface="Times New Roman" panose="02020603050405020304" pitchFamily="18" charset="0"/>
              </a:rPr>
              <a:t>W</a:t>
            </a:r>
            <a:r>
              <a:rPr lang="en-US" sz="1600"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allet Card, and other new member information.   </a:t>
            </a:r>
            <a:endParaRPr lang="en-US" sz="16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endParaRPr lang="en-US" dirty="0"/>
          </a:p>
        </p:txBody>
      </p:sp>
      <p:sp>
        <p:nvSpPr>
          <p:cNvPr id="2" name="Slide Number Placeholder 1">
            <a:extLst>
              <a:ext uri="{FF2B5EF4-FFF2-40B4-BE49-F238E27FC236}">
                <a16:creationId xmlns:a16="http://schemas.microsoft.com/office/drawing/2014/main" id="{0B24BF10-2B55-43AB-9F77-F1A1410384A9}"/>
              </a:ext>
            </a:extLst>
          </p:cNvPr>
          <p:cNvSpPr>
            <a:spLocks noGrp="1"/>
          </p:cNvSpPr>
          <p:nvPr>
            <p:ph type="sldNum" sz="quarter" idx="12"/>
          </p:nvPr>
        </p:nvSpPr>
        <p:spPr/>
        <p:txBody>
          <a:bodyPr/>
          <a:lstStyle/>
          <a:p>
            <a:fld id="{C263D6C4-4840-40CC-AC84-17E24B3B7BDE}" type="slidenum">
              <a:rPr lang="en-US" smtClean="0"/>
              <a:pPr/>
              <a:t>8</a:t>
            </a:fld>
            <a:endParaRPr lang="en-US" dirty="0"/>
          </a:p>
        </p:txBody>
      </p:sp>
    </p:spTree>
    <p:extLst>
      <p:ext uri="{BB962C8B-B14F-4D97-AF65-F5344CB8AC3E}">
        <p14:creationId xmlns:p14="http://schemas.microsoft.com/office/powerpoint/2010/main" val="1159563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D179B88-D43C-4A31-9A52-3498E9430782}"/>
              </a:ext>
            </a:extLst>
          </p:cNvPr>
          <p:cNvSpPr>
            <a:spLocks noGrp="1"/>
          </p:cNvSpPr>
          <p:nvPr>
            <p:ph type="title"/>
          </p:nvPr>
        </p:nvSpPr>
        <p:spPr>
          <a:xfrm>
            <a:off x="168987" y="646545"/>
            <a:ext cx="6803136" cy="830099"/>
          </a:xfrm>
        </p:spPr>
        <p:txBody>
          <a:bodyPr>
            <a:normAutofit fontScale="90000"/>
          </a:bodyPr>
          <a:lstStyle/>
          <a:p>
            <a:r>
              <a:rPr lang="en-US" b="1" i="1" dirty="0">
                <a:latin typeface="Source Sans Pro Light" panose="020B0403030403020204" pitchFamily="34" charset="0"/>
                <a:ea typeface="Source Sans Pro Light" panose="020B0403030403020204" pitchFamily="34" charset="0"/>
              </a:rPr>
              <a:t>Pet Cryopreservation</a:t>
            </a:r>
            <a:endParaRPr lang="en-US" i="1" dirty="0">
              <a:latin typeface="Source Sans Pro Light" panose="020B0403030403020204" pitchFamily="34" charset="0"/>
              <a:ea typeface="Source Sans Pro Light" panose="020B0403030403020204" pitchFamily="34" charset="0"/>
            </a:endParaRPr>
          </a:p>
        </p:txBody>
      </p:sp>
      <p:sp>
        <p:nvSpPr>
          <p:cNvPr id="5" name="Text Placeholder 4">
            <a:extLst>
              <a:ext uri="{FF2B5EF4-FFF2-40B4-BE49-F238E27FC236}">
                <a16:creationId xmlns:a16="http://schemas.microsoft.com/office/drawing/2014/main" id="{DCDDBE65-9AB1-4989-AF86-726591A6A128}"/>
              </a:ext>
            </a:extLst>
          </p:cNvPr>
          <p:cNvSpPr>
            <a:spLocks noGrp="1"/>
          </p:cNvSpPr>
          <p:nvPr>
            <p:ph type="body" idx="1"/>
          </p:nvPr>
        </p:nvSpPr>
        <p:spPr>
          <a:xfrm>
            <a:off x="168987" y="1600200"/>
            <a:ext cx="9289049" cy="5080000"/>
          </a:xfrm>
        </p:spPr>
        <p:txBody>
          <a:bodyPr>
            <a:normAutofit fontScale="85000" lnSpcReduction="20000"/>
          </a:bodyPr>
          <a:lstStyle/>
          <a:p>
            <a:pPr marL="342900" marR="0" lvl="0" indent="-342900">
              <a:lnSpc>
                <a:spcPct val="105000"/>
              </a:lnSpc>
              <a:spcBef>
                <a:spcPts val="0"/>
              </a:spcBef>
              <a:spcAft>
                <a:spcPts val="0"/>
              </a:spcAft>
              <a:buFont typeface="Arial" panose="020B0604020202020204" pitchFamily="34" charset="0"/>
              <a:buChar char="•"/>
              <a:tabLst>
                <a:tab pos="457200" algn="l"/>
              </a:tabLst>
            </a:pPr>
            <a:r>
              <a:rPr lang="en-US" sz="1800"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Alcor offers pet cryopreservation. We don’t want pets to come back in the future with no one to care for them, so pet cryopreservation is only for Alcor cryopreservation members. Basic Membership (rather than cryopreservation membership) is sufficient. We understand that y0u may want to preserve pets before you are able to complete your own arrangements. </a:t>
            </a:r>
            <a:endParaRPr lang="en-US" sz="18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pPr marL="457200" marR="0">
              <a:lnSpc>
                <a:spcPct val="105000"/>
              </a:lnSpc>
              <a:spcBef>
                <a:spcPts val="0"/>
              </a:spcBef>
              <a:spcAft>
                <a:spcPts val="0"/>
              </a:spcAft>
            </a:pPr>
            <a:r>
              <a:rPr lang="en-US" sz="1800" spc="0" dirty="0">
                <a:solidFill>
                  <a:schemeClr val="bg1"/>
                </a:solidFill>
                <a:effectLst/>
                <a:latin typeface="Georgia" panose="02040502050405020303" pitchFamily="18" charset="0"/>
                <a:ea typeface="Times New Roman" panose="02020603050405020304" pitchFamily="18" charset="0"/>
                <a:cs typeface="Times New Roman" panose="02020603050405020304" pitchFamily="18" charset="0"/>
              </a:rPr>
              <a:t> </a:t>
            </a:r>
            <a:endParaRPr lang="en-US" sz="18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pPr marL="342900" marR="0" lvl="0" indent="-342900">
              <a:lnSpc>
                <a:spcPct val="105000"/>
              </a:lnSpc>
              <a:spcBef>
                <a:spcPts val="0"/>
              </a:spcBef>
              <a:spcAft>
                <a:spcPts val="0"/>
              </a:spcAft>
              <a:buFont typeface="Arial" panose="020B0604020202020204" pitchFamily="34" charset="0"/>
              <a:buChar char="•"/>
              <a:tabLst>
                <a:tab pos="457200" algn="l"/>
              </a:tabLst>
            </a:pPr>
            <a:r>
              <a:rPr lang="en-US" sz="1800"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Pricing - The storage component of prices depends on size –That’s why there is a big difference in cost between a cat Neurocryopreservation</a:t>
            </a:r>
            <a:r>
              <a:rPr lang="en-US" sz="1800" spc="0" dirty="0">
                <a:solidFill>
                  <a:schemeClr val="bg1"/>
                </a:solidFill>
                <a:latin typeface="Georgia" panose="02040502050405020303" pitchFamily="18" charset="0"/>
                <a:ea typeface="Calibri" panose="020F0502020204030204" pitchFamily="34" charset="0"/>
                <a:cs typeface="Times New Roman" panose="02020603050405020304" pitchFamily="18" charset="0"/>
              </a:rPr>
              <a:t> </a:t>
            </a:r>
            <a:r>
              <a:rPr lang="en-US" sz="1800"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and a Whole Body, large dog cryopreservation.    The price includes a contribution to the Patient Care Trust which funds long-term storage.   Contact Alcor for pricing.</a:t>
            </a:r>
            <a:endParaRPr lang="en-US" sz="1800" spc="0" dirty="0">
              <a:solidFill>
                <a:schemeClr val="bg1"/>
              </a:solidFill>
              <a:latin typeface="Georgia" panose="02040502050405020303" pitchFamily="18" charset="0"/>
              <a:ea typeface="Calibri" panose="020F0502020204030204" pitchFamily="34" charset="0"/>
              <a:cs typeface="Times New Roman" panose="02020603050405020304" pitchFamily="18" charset="0"/>
            </a:endParaRPr>
          </a:p>
          <a:p>
            <a:pPr marR="0" lvl="0">
              <a:lnSpc>
                <a:spcPct val="105000"/>
              </a:lnSpc>
              <a:spcBef>
                <a:spcPts val="0"/>
              </a:spcBef>
              <a:spcAft>
                <a:spcPts val="0"/>
              </a:spcAft>
              <a:tabLst>
                <a:tab pos="457200" algn="l"/>
              </a:tabLst>
            </a:pPr>
            <a:endParaRPr lang="en-US" sz="1800" b="1"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pPr marR="0" lvl="0">
              <a:lnSpc>
                <a:spcPct val="105000"/>
              </a:lnSpc>
              <a:spcBef>
                <a:spcPts val="0"/>
              </a:spcBef>
              <a:spcAft>
                <a:spcPts val="0"/>
              </a:spcAft>
              <a:tabLst>
                <a:tab pos="457200" algn="l"/>
              </a:tabLst>
            </a:pPr>
            <a:r>
              <a:rPr lang="en-US" sz="1800" b="1"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Types of Cryopreservation </a:t>
            </a:r>
          </a:p>
          <a:p>
            <a:pPr marL="457200" marR="0">
              <a:lnSpc>
                <a:spcPct val="105000"/>
              </a:lnSpc>
              <a:spcBef>
                <a:spcPts val="0"/>
              </a:spcBef>
              <a:spcAft>
                <a:spcPts val="0"/>
              </a:spcAft>
            </a:pPr>
            <a:endParaRPr lang="en-US" sz="18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pPr marL="342900" marR="0" lvl="0" indent="-342900">
              <a:lnSpc>
                <a:spcPct val="105000"/>
              </a:lnSpc>
              <a:spcBef>
                <a:spcPts val="0"/>
              </a:spcBef>
              <a:spcAft>
                <a:spcPts val="0"/>
              </a:spcAft>
              <a:buFont typeface="Arial" panose="020B0604020202020204" pitchFamily="34" charset="0"/>
              <a:buChar char="•"/>
              <a:tabLst>
                <a:tab pos="457200" algn="l"/>
              </a:tabLst>
            </a:pPr>
            <a:r>
              <a:rPr lang="en-US" sz="1800" b="1" u="sng"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Straight Freeze </a:t>
            </a:r>
            <a:r>
              <a:rPr lang="en-US" sz="1800"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is the most common option for pets because most of our members do not find it easy to bring their pets to Alcor while the latter are still living. Upon arrival at the Alcor facility, your pet will undergo controlled cooling to liquid nitrogen temperature before being placed in long-term storage. </a:t>
            </a:r>
            <a:endParaRPr lang="en-US" sz="18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pPr marL="685800" marR="0">
              <a:lnSpc>
                <a:spcPct val="105000"/>
              </a:lnSpc>
              <a:spcBef>
                <a:spcPts val="0"/>
              </a:spcBef>
              <a:spcAft>
                <a:spcPts val="0"/>
              </a:spcAft>
            </a:pPr>
            <a:r>
              <a:rPr lang="en-US" sz="1800" spc="0" dirty="0">
                <a:solidFill>
                  <a:schemeClr val="bg1"/>
                </a:solidFill>
                <a:effectLst/>
                <a:latin typeface="Georgia" panose="02040502050405020303" pitchFamily="18" charset="0"/>
                <a:ea typeface="Times New Roman" panose="02020603050405020304" pitchFamily="18" charset="0"/>
                <a:cs typeface="Times New Roman" panose="02020603050405020304" pitchFamily="18" charset="0"/>
              </a:rPr>
              <a:t> </a:t>
            </a:r>
            <a:endParaRPr lang="en-US" sz="18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pPr marL="342900" marR="0" lvl="0" indent="-342900">
              <a:lnSpc>
                <a:spcPct val="105000"/>
              </a:lnSpc>
              <a:spcBef>
                <a:spcPts val="0"/>
              </a:spcBef>
              <a:spcAft>
                <a:spcPts val="0"/>
              </a:spcAft>
              <a:buFont typeface="Arial" panose="020B0604020202020204" pitchFamily="34" charset="0"/>
              <a:buChar char="•"/>
              <a:tabLst>
                <a:tab pos="1143000" algn="l"/>
              </a:tabLst>
            </a:pPr>
            <a:r>
              <a:rPr lang="en-US" sz="1800" b="1" u="sng"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Perfusion</a:t>
            </a:r>
            <a:r>
              <a:rPr lang="en-US" sz="1800" b="1"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 </a:t>
            </a:r>
            <a:r>
              <a:rPr lang="en-US" sz="1800" kern="12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includes the cost of euthanasia at the Alcor facility, and the procedure is done by a veterinary surgeon. Pets can be perfused with cryoprotectant immediately after death, which nearly eliminates ischemia and rapidly cools the brain. </a:t>
            </a:r>
            <a:endParaRPr lang="en-US" sz="1800" spc="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pPr marL="914400" marR="0">
              <a:lnSpc>
                <a:spcPct val="105000"/>
              </a:lnSpc>
              <a:spcBef>
                <a:spcPts val="0"/>
              </a:spcBef>
              <a:spcAft>
                <a:spcPts val="0"/>
              </a:spcAft>
            </a:pPr>
            <a:r>
              <a:rPr lang="en-US" sz="1800" dirty="0">
                <a:solidFill>
                  <a:schemeClr val="bg1"/>
                </a:solidFill>
                <a:effectLst/>
                <a:latin typeface="Georgia" panose="02040502050405020303" pitchFamily="18" charset="0"/>
                <a:ea typeface="Times New Roman" panose="02020603050405020304" pitchFamily="18" charset="0"/>
                <a:cs typeface="Times New Roman" panose="02020603050405020304" pitchFamily="18" charset="0"/>
              </a:rPr>
              <a:t> </a:t>
            </a:r>
            <a:endParaRPr lang="en-US" sz="180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pPr marL="800100" lvl="1" indent="-342900" algn="l">
              <a:lnSpc>
                <a:spcPct val="105000"/>
              </a:lnSpc>
              <a:spcBef>
                <a:spcPts val="0"/>
              </a:spcBef>
              <a:buFont typeface="Arial" panose="020B0604020202020204" pitchFamily="34" charset="0"/>
              <a:buChar char="•"/>
              <a:tabLst>
                <a:tab pos="1143000" algn="l"/>
              </a:tabLst>
            </a:pPr>
            <a:r>
              <a:rPr lang="en-US" sz="1400" kern="120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An appointment for perfusion must be made in advance and the pet must be brought to Scottsdale. Field procedures, done outside of our facility, are not available at this time.</a:t>
            </a:r>
            <a:endParaRPr lang="en-US" sz="140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pPr marL="1143000" marR="0">
              <a:lnSpc>
                <a:spcPct val="105000"/>
              </a:lnSpc>
              <a:spcBef>
                <a:spcPts val="0"/>
              </a:spcBef>
              <a:spcAft>
                <a:spcPts val="0"/>
              </a:spcAft>
            </a:pPr>
            <a:r>
              <a:rPr lang="en-US" sz="1800" dirty="0">
                <a:solidFill>
                  <a:schemeClr val="bg1"/>
                </a:solidFill>
                <a:effectLst/>
                <a:latin typeface="Georgia" panose="02040502050405020303" pitchFamily="18" charset="0"/>
                <a:ea typeface="Times New Roman" panose="02020603050405020304" pitchFamily="18" charset="0"/>
                <a:cs typeface="Times New Roman" panose="02020603050405020304" pitchFamily="18" charset="0"/>
              </a:rPr>
              <a:t> </a:t>
            </a:r>
            <a:endParaRPr lang="en-US" sz="180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pPr marL="800100" lvl="1" indent="-342900" algn="l">
              <a:lnSpc>
                <a:spcPct val="105000"/>
              </a:lnSpc>
              <a:spcBef>
                <a:spcPts val="0"/>
              </a:spcBef>
              <a:buFont typeface="Arial" panose="020B0604020202020204" pitchFamily="34" charset="0"/>
              <a:buChar char="•"/>
              <a:tabLst>
                <a:tab pos="1143000" algn="l"/>
              </a:tabLst>
            </a:pPr>
            <a:r>
              <a:rPr lang="en-US" sz="1400" kern="120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Apart from storage, the other major cost element is for preparation of the pet for cryopreservation. If you want your pet to be perfused with cryoprotectant to provide a potentially much higher quality of preservation, the cost will be higher. This covers euthanasia, the supplies, setup, and perfusion team. </a:t>
            </a:r>
            <a:endParaRPr lang="en-US" sz="1400"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endParaRPr>
          </a:p>
          <a:p>
            <a:endParaRPr lang="en-US" dirty="0">
              <a:latin typeface="Georgia" panose="02040502050405020303" pitchFamily="18" charset="0"/>
            </a:endParaRPr>
          </a:p>
        </p:txBody>
      </p:sp>
      <p:sp>
        <p:nvSpPr>
          <p:cNvPr id="2" name="Slide Number Placeholder 1">
            <a:extLst>
              <a:ext uri="{FF2B5EF4-FFF2-40B4-BE49-F238E27FC236}">
                <a16:creationId xmlns:a16="http://schemas.microsoft.com/office/drawing/2014/main" id="{8B065C75-272B-4BB5-BA23-D80E8654D621}"/>
              </a:ext>
            </a:extLst>
          </p:cNvPr>
          <p:cNvSpPr>
            <a:spLocks noGrp="1"/>
          </p:cNvSpPr>
          <p:nvPr>
            <p:ph type="sldNum" sz="quarter" idx="12"/>
          </p:nvPr>
        </p:nvSpPr>
        <p:spPr/>
        <p:txBody>
          <a:bodyPr/>
          <a:lstStyle/>
          <a:p>
            <a:fld id="{C263D6C4-4840-40CC-AC84-17E24B3B7BDE}" type="slidenum">
              <a:rPr lang="en-US" smtClean="0"/>
              <a:pPr/>
              <a:t>9</a:t>
            </a:fld>
            <a:endParaRPr lang="en-US" dirty="0"/>
          </a:p>
        </p:txBody>
      </p:sp>
    </p:spTree>
    <p:extLst>
      <p:ext uri="{BB962C8B-B14F-4D97-AF65-F5344CB8AC3E}">
        <p14:creationId xmlns:p14="http://schemas.microsoft.com/office/powerpoint/2010/main" val="397460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BE5BF-9922-45FB-8F3F-4446D40A051B}"/>
              </a:ext>
            </a:extLst>
          </p:cNvPr>
          <p:cNvSpPr>
            <a:spLocks noGrp="1"/>
          </p:cNvSpPr>
          <p:nvPr>
            <p:ph type="ctrTitle"/>
          </p:nvPr>
        </p:nvSpPr>
        <p:spPr>
          <a:xfrm>
            <a:off x="6360242" y="4099302"/>
            <a:ext cx="4945598" cy="1511084"/>
          </a:xfrm>
        </p:spPr>
        <p:txBody>
          <a:bodyPr/>
          <a:lstStyle/>
          <a:p>
            <a:br>
              <a:rPr lang="en-US" dirty="0"/>
            </a:br>
            <a:r>
              <a:rPr lang="en-US" dirty="0"/>
              <a:t>Thank You</a:t>
            </a:r>
            <a:br>
              <a:rPr lang="en-US" dirty="0"/>
            </a:br>
            <a:r>
              <a:rPr lang="en-US" dirty="0"/>
              <a:t> </a:t>
            </a:r>
            <a:endParaRPr lang="en-GB" dirty="0"/>
          </a:p>
        </p:txBody>
      </p:sp>
      <p:pic>
        <p:nvPicPr>
          <p:cNvPr id="4" name="Picture 3" descr="Logo&#10;&#10;Description automatically generated">
            <a:extLst>
              <a:ext uri="{FF2B5EF4-FFF2-40B4-BE49-F238E27FC236}">
                <a16:creationId xmlns:a16="http://schemas.microsoft.com/office/drawing/2014/main" id="{B6D8D7AA-BA0B-B44F-CC09-5B55F77B8B10}"/>
              </a:ext>
            </a:extLst>
          </p:cNvPr>
          <p:cNvPicPr>
            <a:picLocks noChangeAspect="1"/>
          </p:cNvPicPr>
          <p:nvPr/>
        </p:nvPicPr>
        <p:blipFill>
          <a:blip r:embed="rId2"/>
          <a:stretch>
            <a:fillRect/>
          </a:stretch>
        </p:blipFill>
        <p:spPr>
          <a:xfrm>
            <a:off x="204681" y="-525031"/>
            <a:ext cx="4761905" cy="4761905"/>
          </a:xfrm>
          <a:prstGeom prst="rect">
            <a:avLst/>
          </a:prstGeom>
        </p:spPr>
      </p:pic>
    </p:spTree>
    <p:extLst>
      <p:ext uri="{BB962C8B-B14F-4D97-AF65-F5344CB8AC3E}">
        <p14:creationId xmlns:p14="http://schemas.microsoft.com/office/powerpoint/2010/main" val="44069682"/>
      </p:ext>
    </p:extLst>
  </p:cSld>
  <p:clrMapOvr>
    <a:masterClrMapping/>
  </p:clrMapOvr>
  <p:transition spd="slow">
    <p:wipe/>
  </p:transition>
</p:sld>
</file>

<file path=ppt/theme/theme1.xml><?xml version="1.0" encoding="utf-8"?>
<a:theme xmlns:a="http://schemas.openxmlformats.org/drawingml/2006/main" name="Office Theme">
  <a:themeElements>
    <a:clrScheme name="Custom 12">
      <a:dk1>
        <a:srgbClr val="000000"/>
      </a:dk1>
      <a:lt1>
        <a:srgbClr val="FFFFFF"/>
      </a:lt1>
      <a:dk2>
        <a:srgbClr val="6D6E71"/>
      </a:dk2>
      <a:lt2>
        <a:srgbClr val="58595B"/>
      </a:lt2>
      <a:accent1>
        <a:srgbClr val="0065A4"/>
      </a:accent1>
      <a:accent2>
        <a:srgbClr val="47C3D3"/>
      </a:accent2>
      <a:accent3>
        <a:srgbClr val="8F2D63"/>
      </a:accent3>
      <a:accent4>
        <a:srgbClr val="1A6871"/>
      </a:accent4>
      <a:accent5>
        <a:srgbClr val="0C4360"/>
      </a:accent5>
      <a:accent6>
        <a:srgbClr val="F47735"/>
      </a:accent6>
      <a:hlink>
        <a:srgbClr val="00559A"/>
      </a:hlink>
      <a:folHlink>
        <a:srgbClr val="595851"/>
      </a:folHlink>
    </a:clrScheme>
    <a:fontScheme name="Custom 3">
      <a:majorFont>
        <a:latin typeface="Trebuchet MS"/>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66687569_Modern blue presentation_AAS_v5" id="{C7B59113-CD15-4341-96CA-86E715D5BE98}" vid="{5A8FDAEB-3DF3-4B3C-A708-49813F8D6F8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B26E0C9-B2AA-42E6-97B6-E1B7D9EAF129}">
  <ds:schemaRefs>
    <ds:schemaRef ds:uri="http://schemas.microsoft.com/sharepoint/v3/contenttype/forms"/>
  </ds:schemaRefs>
</ds:datastoreItem>
</file>

<file path=customXml/itemProps2.xml><?xml version="1.0" encoding="utf-8"?>
<ds:datastoreItem xmlns:ds="http://schemas.openxmlformats.org/officeDocument/2006/customXml" ds:itemID="{F5757914-1161-4661-9696-421FD6935CDD}">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4C103400-4A22-4E35-B588-4C4D4263895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Modern blue presentation</Template>
  <TotalTime>99</TotalTime>
  <Words>1360</Words>
  <Application>Microsoft Office PowerPoint</Application>
  <PresentationFormat>Widescreen</PresentationFormat>
  <Paragraphs>100</Paragraphs>
  <Slides>10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Arial</vt:lpstr>
      <vt:lpstr>Calibri</vt:lpstr>
      <vt:lpstr>Georgia</vt:lpstr>
      <vt:lpstr>Source Sans Pro Light</vt:lpstr>
      <vt:lpstr>Symbol</vt:lpstr>
      <vt:lpstr>Trade Gothic LT Pro</vt:lpstr>
      <vt:lpstr>Trebuchet MS</vt:lpstr>
      <vt:lpstr>Office Theme</vt:lpstr>
      <vt:lpstr>Alcor Foundation Independent Cryonics Educators  </vt:lpstr>
      <vt:lpstr>What is Cryonics? </vt:lpstr>
      <vt:lpstr>Neuro Vs Whole Body</vt:lpstr>
      <vt:lpstr>Funding</vt:lpstr>
      <vt:lpstr>Comprehensive Member Standby (CMS)</vt:lpstr>
      <vt:lpstr>Funding Methods</vt:lpstr>
      <vt:lpstr>Types of Alcor Membership</vt:lpstr>
      <vt:lpstr>Becoming an Alcor Member</vt:lpstr>
      <vt:lpstr>Pet Cryopreservation</vt:lpstr>
      <vt:lpstr> 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Independent Cryonics Educators</dc:title>
  <dc:creator>Shelby Calkins</dc:creator>
  <cp:lastModifiedBy>Diane</cp:lastModifiedBy>
  <cp:revision>43</cp:revision>
  <dcterms:created xsi:type="dcterms:W3CDTF">2023-03-01T20:45:51Z</dcterms:created>
  <dcterms:modified xsi:type="dcterms:W3CDTF">2023-03-24T20:55:34Z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